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89" r:id="rId4"/>
  </p:sldMasterIdLst>
  <p:notesMasterIdLst>
    <p:notesMasterId r:id="rId21"/>
  </p:notesMasterIdLst>
  <p:handoutMasterIdLst>
    <p:handoutMasterId r:id="rId22"/>
  </p:handoutMasterIdLst>
  <p:sldIdLst>
    <p:sldId id="285" r:id="rId5"/>
    <p:sldId id="345" r:id="rId6"/>
    <p:sldId id="288" r:id="rId7"/>
    <p:sldId id="336" r:id="rId8"/>
    <p:sldId id="315" r:id="rId9"/>
    <p:sldId id="332" r:id="rId10"/>
    <p:sldId id="334" r:id="rId11"/>
    <p:sldId id="335" r:id="rId12"/>
    <p:sldId id="344" r:id="rId13"/>
    <p:sldId id="338" r:id="rId14"/>
    <p:sldId id="341" r:id="rId15"/>
    <p:sldId id="330" r:id="rId16"/>
    <p:sldId id="348" r:id="rId17"/>
    <p:sldId id="347" r:id="rId18"/>
    <p:sldId id="349" r:id="rId19"/>
    <p:sldId id="325" r:id="rId20"/>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ien CIV Travis D" initials="" lastIdx="8" clrIdx="0"/>
  <p:cmAuthor id="2" name="Marks CIV Joanne M" initial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9127"/>
    <a:srgbClr val="3552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28ADCF-8F4D-46DE-9012-F85C48F3F0E4}" v="27" dt="2023-04-12T15:18:01.8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261" autoAdjust="0"/>
  </p:normalViewPr>
  <p:slideViewPr>
    <p:cSldViewPr>
      <p:cViewPr varScale="1">
        <p:scale>
          <a:sx n="111" d="100"/>
          <a:sy n="111" d="100"/>
        </p:scale>
        <p:origin x="1614" y="102"/>
      </p:cViewPr>
      <p:guideLst>
        <p:guide orient="horz" pos="2160"/>
        <p:guide pos="2880"/>
      </p:guideLst>
    </p:cSldViewPr>
  </p:slideViewPr>
  <p:notesTextViewPr>
    <p:cViewPr>
      <p:scale>
        <a:sx n="100" d="100"/>
        <a:sy n="100" d="100"/>
      </p:scale>
      <p:origin x="0" y="0"/>
    </p:cViewPr>
  </p:notesTextViewPr>
  <p:notesViewPr>
    <p:cSldViewPr>
      <p:cViewPr varScale="1">
        <p:scale>
          <a:sx n="82" d="100"/>
          <a:sy n="82" d="100"/>
        </p:scale>
        <p:origin x="-3216"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jesus CIV Stephen" userId="d9c23bd4-6b7b-4f4b-a4db-0eb87e8692c8" providerId="ADAL" clId="{6828ADCF-8F4D-46DE-9012-F85C48F3F0E4}"/>
    <pc:docChg chg="undo custSel delSld modSld">
      <pc:chgData name="Dejesus CIV Stephen" userId="d9c23bd4-6b7b-4f4b-a4db-0eb87e8692c8" providerId="ADAL" clId="{6828ADCF-8F4D-46DE-9012-F85C48F3F0E4}" dt="2023-04-12T15:18:01.804" v="164" actId="21"/>
      <pc:docMkLst>
        <pc:docMk/>
      </pc:docMkLst>
      <pc:sldChg chg="del mod modShow">
        <pc:chgData name="Dejesus CIV Stephen" userId="d9c23bd4-6b7b-4f4b-a4db-0eb87e8692c8" providerId="ADAL" clId="{6828ADCF-8F4D-46DE-9012-F85C48F3F0E4}" dt="2023-04-12T11:58:19.402" v="151" actId="2696"/>
        <pc:sldMkLst>
          <pc:docMk/>
          <pc:sldMk cId="0" sldId="286"/>
        </pc:sldMkLst>
      </pc:sldChg>
      <pc:sldChg chg="delSp modSp del">
        <pc:chgData name="Dejesus CIV Stephen" userId="d9c23bd4-6b7b-4f4b-a4db-0eb87e8692c8" providerId="ADAL" clId="{6828ADCF-8F4D-46DE-9012-F85C48F3F0E4}" dt="2023-04-12T11:59:04.308" v="160" actId="2696"/>
        <pc:sldMkLst>
          <pc:docMk/>
          <pc:sldMk cId="0" sldId="287"/>
        </pc:sldMkLst>
        <pc:spChg chg="del">
          <ac:chgData name="Dejesus CIV Stephen" userId="d9c23bd4-6b7b-4f4b-a4db-0eb87e8692c8" providerId="ADAL" clId="{6828ADCF-8F4D-46DE-9012-F85C48F3F0E4}" dt="2023-04-12T11:59:00.928" v="159" actId="21"/>
          <ac:spMkLst>
            <pc:docMk/>
            <pc:sldMk cId="0" sldId="287"/>
            <ac:spMk id="19459" creationId="{1E16FD8D-E2D8-BBC9-414C-4AA085227E94}"/>
          </ac:spMkLst>
        </pc:spChg>
        <pc:picChg chg="del mod">
          <ac:chgData name="Dejesus CIV Stephen" userId="d9c23bd4-6b7b-4f4b-a4db-0eb87e8692c8" providerId="ADAL" clId="{6828ADCF-8F4D-46DE-9012-F85C48F3F0E4}" dt="2023-04-12T11:58:28.539" v="153" actId="21"/>
          <ac:picMkLst>
            <pc:docMk/>
            <pc:sldMk cId="0" sldId="287"/>
            <ac:picMk id="19458" creationId="{FA5B769D-881A-E93B-28D5-7DDC343728A0}"/>
          </ac:picMkLst>
        </pc:picChg>
      </pc:sldChg>
      <pc:sldChg chg="modSp mod">
        <pc:chgData name="Dejesus CIV Stephen" userId="d9c23bd4-6b7b-4f4b-a4db-0eb87e8692c8" providerId="ADAL" clId="{6828ADCF-8F4D-46DE-9012-F85C48F3F0E4}" dt="2023-04-10T14:12:42.576" v="78" actId="20577"/>
        <pc:sldMkLst>
          <pc:docMk/>
          <pc:sldMk cId="0" sldId="330"/>
        </pc:sldMkLst>
        <pc:spChg chg="mod">
          <ac:chgData name="Dejesus CIV Stephen" userId="d9c23bd4-6b7b-4f4b-a4db-0eb87e8692c8" providerId="ADAL" clId="{6828ADCF-8F4D-46DE-9012-F85C48F3F0E4}" dt="2023-04-10T14:12:42.576" v="78" actId="20577"/>
          <ac:spMkLst>
            <pc:docMk/>
            <pc:sldMk cId="0" sldId="330"/>
            <ac:spMk id="2" creationId="{C18BC30C-0ACE-0C45-AFAE-D5827FFFF55F}"/>
          </ac:spMkLst>
        </pc:spChg>
      </pc:sldChg>
      <pc:sldChg chg="delSp modSp">
        <pc:chgData name="Dejesus CIV Stephen" userId="d9c23bd4-6b7b-4f4b-a4db-0eb87e8692c8" providerId="ADAL" clId="{6828ADCF-8F4D-46DE-9012-F85C48F3F0E4}" dt="2023-04-12T15:18:01.804" v="164" actId="21"/>
        <pc:sldMkLst>
          <pc:docMk/>
          <pc:sldMk cId="0" sldId="338"/>
        </pc:sldMkLst>
        <pc:picChg chg="del mod">
          <ac:chgData name="Dejesus CIV Stephen" userId="d9c23bd4-6b7b-4f4b-a4db-0eb87e8692c8" providerId="ADAL" clId="{6828ADCF-8F4D-46DE-9012-F85C48F3F0E4}" dt="2023-04-12T15:18:01.804" v="164" actId="21"/>
          <ac:picMkLst>
            <pc:docMk/>
            <pc:sldMk cId="0" sldId="338"/>
            <ac:picMk id="33797" creationId="{D6B6DDAF-151B-CB0B-A5EE-DDEAA3E25A1F}"/>
          </ac:picMkLst>
        </pc:picChg>
      </pc:sldChg>
      <pc:sldChg chg="addSp delSp modSp mod chgLayout">
        <pc:chgData name="Dejesus CIV Stephen" userId="d9c23bd4-6b7b-4f4b-a4db-0eb87e8692c8" providerId="ADAL" clId="{6828ADCF-8F4D-46DE-9012-F85C48F3F0E4}" dt="2023-04-12T11:59:22.216" v="162" actId="1076"/>
        <pc:sldMkLst>
          <pc:docMk/>
          <pc:sldMk cId="1386570323" sldId="345"/>
        </pc:sldMkLst>
        <pc:spChg chg="add del mod ord">
          <ac:chgData name="Dejesus CIV Stephen" userId="d9c23bd4-6b7b-4f4b-a4db-0eb87e8692c8" providerId="ADAL" clId="{6828ADCF-8F4D-46DE-9012-F85C48F3F0E4}" dt="2023-04-12T11:54:35.803" v="82" actId="700"/>
          <ac:spMkLst>
            <pc:docMk/>
            <pc:sldMk cId="1386570323" sldId="345"/>
            <ac:spMk id="2" creationId="{4FAABC88-714A-3F5E-9F02-AB3264A9C2CD}"/>
          </ac:spMkLst>
        </pc:spChg>
        <pc:spChg chg="mod">
          <ac:chgData name="Dejesus CIV Stephen" userId="d9c23bd4-6b7b-4f4b-a4db-0eb87e8692c8" providerId="ADAL" clId="{6828ADCF-8F4D-46DE-9012-F85C48F3F0E4}" dt="2023-04-12T11:57:59.992" v="150" actId="1076"/>
          <ac:spMkLst>
            <pc:docMk/>
            <pc:sldMk cId="1386570323" sldId="345"/>
            <ac:spMk id="3" creationId="{8093E3EB-17B2-0F0F-2201-96392C6E032F}"/>
          </ac:spMkLst>
        </pc:spChg>
        <pc:spChg chg="add del mod ord">
          <ac:chgData name="Dejesus CIV Stephen" userId="d9c23bd4-6b7b-4f4b-a4db-0eb87e8692c8" providerId="ADAL" clId="{6828ADCF-8F4D-46DE-9012-F85C48F3F0E4}" dt="2023-04-12T11:54:35.803" v="82" actId="700"/>
          <ac:spMkLst>
            <pc:docMk/>
            <pc:sldMk cId="1386570323" sldId="345"/>
            <ac:spMk id="4" creationId="{16D1D417-532C-B205-0A32-3B4C7B70BE6C}"/>
          </ac:spMkLst>
        </pc:spChg>
        <pc:spChg chg="add del mod ord">
          <ac:chgData name="Dejesus CIV Stephen" userId="d9c23bd4-6b7b-4f4b-a4db-0eb87e8692c8" providerId="ADAL" clId="{6828ADCF-8F4D-46DE-9012-F85C48F3F0E4}" dt="2023-04-12T11:54:35.803" v="82" actId="700"/>
          <ac:spMkLst>
            <pc:docMk/>
            <pc:sldMk cId="1386570323" sldId="345"/>
            <ac:spMk id="5" creationId="{21B05E4C-B17B-B169-DD60-15993DB59561}"/>
          </ac:spMkLst>
        </pc:spChg>
        <pc:spChg chg="add del mod ord">
          <ac:chgData name="Dejesus CIV Stephen" userId="d9c23bd4-6b7b-4f4b-a4db-0eb87e8692c8" providerId="ADAL" clId="{6828ADCF-8F4D-46DE-9012-F85C48F3F0E4}" dt="2023-04-12T11:55:48.901" v="94" actId="478"/>
          <ac:spMkLst>
            <pc:docMk/>
            <pc:sldMk cId="1386570323" sldId="345"/>
            <ac:spMk id="6" creationId="{9419909B-5066-FB11-7094-1F18340F04D7}"/>
          </ac:spMkLst>
        </pc:spChg>
        <pc:spChg chg="add del mod ord">
          <ac:chgData name="Dejesus CIV Stephen" userId="d9c23bd4-6b7b-4f4b-a4db-0eb87e8692c8" providerId="ADAL" clId="{6828ADCF-8F4D-46DE-9012-F85C48F3F0E4}" dt="2023-04-12T11:56:21.305" v="101" actId="478"/>
          <ac:spMkLst>
            <pc:docMk/>
            <pc:sldMk cId="1386570323" sldId="345"/>
            <ac:spMk id="7" creationId="{0D4F5D96-0162-0601-84E0-6B96D632C344}"/>
          </ac:spMkLst>
        </pc:spChg>
        <pc:spChg chg="add del mod ord">
          <ac:chgData name="Dejesus CIV Stephen" userId="d9c23bd4-6b7b-4f4b-a4db-0eb87e8692c8" providerId="ADAL" clId="{6828ADCF-8F4D-46DE-9012-F85C48F3F0E4}" dt="2023-04-12T11:56:46.373" v="106" actId="478"/>
          <ac:spMkLst>
            <pc:docMk/>
            <pc:sldMk cId="1386570323" sldId="345"/>
            <ac:spMk id="8" creationId="{B0DE1832-3E84-211E-CEB0-95937EF2D52E}"/>
          </ac:spMkLst>
        </pc:spChg>
        <pc:spChg chg="add del mod ord">
          <ac:chgData name="Dejesus CIV Stephen" userId="d9c23bd4-6b7b-4f4b-a4db-0eb87e8692c8" providerId="ADAL" clId="{6828ADCF-8F4D-46DE-9012-F85C48F3F0E4}" dt="2023-04-12T11:56:23.369" v="102" actId="478"/>
          <ac:spMkLst>
            <pc:docMk/>
            <pc:sldMk cId="1386570323" sldId="345"/>
            <ac:spMk id="9" creationId="{19F806E6-BE90-C1C6-72BC-C408F10C00E2}"/>
          </ac:spMkLst>
        </pc:spChg>
        <pc:spChg chg="add del mod ord">
          <ac:chgData name="Dejesus CIV Stephen" userId="d9c23bd4-6b7b-4f4b-a4db-0eb87e8692c8" providerId="ADAL" clId="{6828ADCF-8F4D-46DE-9012-F85C48F3F0E4}" dt="2023-04-12T11:56:43.876" v="105" actId="478"/>
          <ac:spMkLst>
            <pc:docMk/>
            <pc:sldMk cId="1386570323" sldId="345"/>
            <ac:spMk id="10" creationId="{526B71DF-551B-A2FF-A581-C8D5619FA0D9}"/>
          </ac:spMkLst>
        </pc:spChg>
        <pc:spChg chg="add del mod">
          <ac:chgData name="Dejesus CIV Stephen" userId="d9c23bd4-6b7b-4f4b-a4db-0eb87e8692c8" providerId="ADAL" clId="{6828ADCF-8F4D-46DE-9012-F85C48F3F0E4}" dt="2023-04-12T11:57:27.372" v="113"/>
          <ac:spMkLst>
            <pc:docMk/>
            <pc:sldMk cId="1386570323" sldId="345"/>
            <ac:spMk id="11" creationId="{AB3DFFD6-5FF4-A015-1706-C06429A40102}"/>
          </ac:spMkLst>
        </pc:spChg>
        <pc:spChg chg="add mod ord">
          <ac:chgData name="Dejesus CIV Stephen" userId="d9c23bd4-6b7b-4f4b-a4db-0eb87e8692c8" providerId="ADAL" clId="{6828ADCF-8F4D-46DE-9012-F85C48F3F0E4}" dt="2023-04-12T11:57:48.169" v="148" actId="122"/>
          <ac:spMkLst>
            <pc:docMk/>
            <pc:sldMk cId="1386570323" sldId="345"/>
            <ac:spMk id="12" creationId="{5018D5EC-A950-8D0D-93ED-E01F913DF20F}"/>
          </ac:spMkLst>
        </pc:spChg>
        <pc:spChg chg="add del mod ord">
          <ac:chgData name="Dejesus CIV Stephen" userId="d9c23bd4-6b7b-4f4b-a4db-0eb87e8692c8" providerId="ADAL" clId="{6828ADCF-8F4D-46DE-9012-F85C48F3F0E4}" dt="2023-04-12T11:57:56.999" v="149" actId="478"/>
          <ac:spMkLst>
            <pc:docMk/>
            <pc:sldMk cId="1386570323" sldId="345"/>
            <ac:spMk id="13" creationId="{41B74D05-D018-60A9-1BF0-D9E5D856290E}"/>
          </ac:spMkLst>
        </pc:spChg>
        <pc:spChg chg="add mod">
          <ac:chgData name="Dejesus CIV Stephen" userId="d9c23bd4-6b7b-4f4b-a4db-0eb87e8692c8" providerId="ADAL" clId="{6828ADCF-8F4D-46DE-9012-F85C48F3F0E4}" dt="2023-04-12T11:59:22.216" v="162" actId="1076"/>
          <ac:spMkLst>
            <pc:docMk/>
            <pc:sldMk cId="1386570323" sldId="345"/>
            <ac:spMk id="15" creationId="{757A7EC4-3E38-9557-69D2-BAB2EA28D4B2}"/>
          </ac:spMkLst>
        </pc:spChg>
        <pc:spChg chg="mod">
          <ac:chgData name="Dejesus CIV Stephen" userId="d9c23bd4-6b7b-4f4b-a4db-0eb87e8692c8" providerId="ADAL" clId="{6828ADCF-8F4D-46DE-9012-F85C48F3F0E4}" dt="2023-04-12T11:57:05.713" v="110" actId="1076"/>
          <ac:spMkLst>
            <pc:docMk/>
            <pc:sldMk cId="1386570323" sldId="345"/>
            <ac:spMk id="17410" creationId="{DF71418B-E2BF-3999-E294-B2DDE39BAD89}"/>
          </ac:spMkLst>
        </pc:spChg>
        <pc:spChg chg="mod">
          <ac:chgData name="Dejesus CIV Stephen" userId="d9c23bd4-6b7b-4f4b-a4db-0eb87e8692c8" providerId="ADAL" clId="{6828ADCF-8F4D-46DE-9012-F85C48F3F0E4}" dt="2023-04-12T11:57:00.443" v="109" actId="1076"/>
          <ac:spMkLst>
            <pc:docMk/>
            <pc:sldMk cId="1386570323" sldId="345"/>
            <ac:spMk id="17411" creationId="{BD3D00EA-893E-5A6E-5975-9D70BEAF7AF6}"/>
          </ac:spMkLst>
        </pc:spChg>
        <pc:picChg chg="add mod">
          <ac:chgData name="Dejesus CIV Stephen" userId="d9c23bd4-6b7b-4f4b-a4db-0eb87e8692c8" providerId="ADAL" clId="{6828ADCF-8F4D-46DE-9012-F85C48F3F0E4}" dt="2023-04-12T11:58:51.626" v="158" actId="14100"/>
          <ac:picMkLst>
            <pc:docMk/>
            <pc:sldMk cId="1386570323" sldId="345"/>
            <ac:picMk id="14" creationId="{AD923F0B-E8D6-5EEF-2E79-41EFCAE05F14}"/>
          </ac:picMkLst>
        </pc:picChg>
        <pc:picChg chg="mod">
          <ac:chgData name="Dejesus CIV Stephen" userId="d9c23bd4-6b7b-4f4b-a4db-0eb87e8692c8" providerId="ADAL" clId="{6828ADCF-8F4D-46DE-9012-F85C48F3F0E4}" dt="2023-04-12T11:56:57.777" v="108" actId="1076"/>
          <ac:picMkLst>
            <pc:docMk/>
            <pc:sldMk cId="1386570323" sldId="345"/>
            <ac:picMk id="17412" creationId="{9440B1B8-D341-5802-9FC5-BC82B7E3F99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4300D4-85C4-8759-C506-641DF9DAA80B}"/>
              </a:ext>
            </a:extLst>
          </p:cNvPr>
          <p:cNvSpPr>
            <a:spLocks noGrp="1"/>
          </p:cNvSpPr>
          <p:nvPr>
            <p:ph type="hdr" sz="quarter"/>
          </p:nvPr>
        </p:nvSpPr>
        <p:spPr>
          <a:xfrm>
            <a:off x="0" y="0"/>
            <a:ext cx="3043238" cy="465138"/>
          </a:xfrm>
          <a:prstGeom prst="rect">
            <a:avLst/>
          </a:prstGeom>
        </p:spPr>
        <p:txBody>
          <a:bodyPr vert="horz" lIns="92364" tIns="46182" rIns="92364" bIns="46182" rtlCol="0"/>
          <a:lstStyle>
            <a:lvl1pPr algn="l" eaLnBrk="1" hangingPunct="1">
              <a:defRPr sz="1200"/>
            </a:lvl1pPr>
          </a:lstStyle>
          <a:p>
            <a:pPr>
              <a:defRPr/>
            </a:pPr>
            <a:endParaRPr lang="en-US" dirty="0"/>
          </a:p>
        </p:txBody>
      </p:sp>
      <p:sp>
        <p:nvSpPr>
          <p:cNvPr id="3" name="Date Placeholder 2">
            <a:extLst>
              <a:ext uri="{FF2B5EF4-FFF2-40B4-BE49-F238E27FC236}">
                <a16:creationId xmlns:a16="http://schemas.microsoft.com/office/drawing/2014/main" id="{940D0B40-08BE-8E83-DE29-51E44E20361D}"/>
              </a:ext>
            </a:extLst>
          </p:cNvPr>
          <p:cNvSpPr>
            <a:spLocks noGrp="1"/>
          </p:cNvSpPr>
          <p:nvPr>
            <p:ph type="dt" sz="quarter" idx="1"/>
          </p:nvPr>
        </p:nvSpPr>
        <p:spPr>
          <a:xfrm>
            <a:off x="3978275" y="0"/>
            <a:ext cx="3043238" cy="465138"/>
          </a:xfrm>
          <a:prstGeom prst="rect">
            <a:avLst/>
          </a:prstGeom>
        </p:spPr>
        <p:txBody>
          <a:bodyPr vert="horz" lIns="92364" tIns="46182" rIns="92364" bIns="46182" rtlCol="0"/>
          <a:lstStyle>
            <a:lvl1pPr algn="r" eaLnBrk="1" hangingPunct="1">
              <a:defRPr sz="1200"/>
            </a:lvl1pPr>
          </a:lstStyle>
          <a:p>
            <a:pPr>
              <a:defRPr/>
            </a:pPr>
            <a:fld id="{65579B1D-325D-4EED-8872-12A0CE72D853}" type="datetimeFigureOut">
              <a:rPr lang="en-US"/>
              <a:pPr>
                <a:defRPr/>
              </a:pPr>
              <a:t>11/18/2024</a:t>
            </a:fld>
            <a:endParaRPr lang="en-US" dirty="0"/>
          </a:p>
        </p:txBody>
      </p:sp>
      <p:sp>
        <p:nvSpPr>
          <p:cNvPr id="4" name="Footer Placeholder 3">
            <a:extLst>
              <a:ext uri="{FF2B5EF4-FFF2-40B4-BE49-F238E27FC236}">
                <a16:creationId xmlns:a16="http://schemas.microsoft.com/office/drawing/2014/main" id="{45692277-9090-3E18-4B7B-12CB9EBC2B99}"/>
              </a:ext>
            </a:extLst>
          </p:cNvPr>
          <p:cNvSpPr>
            <a:spLocks noGrp="1"/>
          </p:cNvSpPr>
          <p:nvPr>
            <p:ph type="ftr" sz="quarter" idx="2"/>
          </p:nvPr>
        </p:nvSpPr>
        <p:spPr>
          <a:xfrm>
            <a:off x="0" y="8842375"/>
            <a:ext cx="3043238" cy="465138"/>
          </a:xfrm>
          <a:prstGeom prst="rect">
            <a:avLst/>
          </a:prstGeom>
        </p:spPr>
        <p:txBody>
          <a:bodyPr vert="horz" lIns="92364" tIns="46182" rIns="92364" bIns="46182" rtlCol="0" anchor="b"/>
          <a:lstStyle>
            <a:lvl1pPr algn="l" eaLnBrk="1" hangingPunct="1">
              <a:defRPr sz="1200"/>
            </a:lvl1pPr>
          </a:lstStyle>
          <a:p>
            <a:pPr>
              <a:defRPr/>
            </a:pPr>
            <a:endParaRPr lang="en-US" dirty="0"/>
          </a:p>
        </p:txBody>
      </p:sp>
      <p:sp>
        <p:nvSpPr>
          <p:cNvPr id="5" name="Slide Number Placeholder 4">
            <a:extLst>
              <a:ext uri="{FF2B5EF4-FFF2-40B4-BE49-F238E27FC236}">
                <a16:creationId xmlns:a16="http://schemas.microsoft.com/office/drawing/2014/main" id="{C87E95C3-A990-3806-AE21-504EF611B4AD}"/>
              </a:ext>
            </a:extLst>
          </p:cNvPr>
          <p:cNvSpPr>
            <a:spLocks noGrp="1"/>
          </p:cNvSpPr>
          <p:nvPr>
            <p:ph type="sldNum" sz="quarter" idx="3"/>
          </p:nvPr>
        </p:nvSpPr>
        <p:spPr>
          <a:xfrm>
            <a:off x="3978275" y="8842375"/>
            <a:ext cx="3043238" cy="465138"/>
          </a:xfrm>
          <a:prstGeom prst="rect">
            <a:avLst/>
          </a:prstGeom>
        </p:spPr>
        <p:txBody>
          <a:bodyPr vert="horz" wrap="square" lIns="92364" tIns="46182" rIns="92364" bIns="46182" numCol="1" anchor="b" anchorCtr="0" compatLnSpc="1">
            <a:prstTxWarp prst="textNoShape">
              <a:avLst/>
            </a:prstTxWarp>
          </a:bodyPr>
          <a:lstStyle>
            <a:lvl1pPr algn="r" eaLnBrk="1" hangingPunct="1">
              <a:defRPr sz="1200"/>
            </a:lvl1pPr>
          </a:lstStyle>
          <a:p>
            <a:fld id="{B4564824-4C14-48CB-963D-BF75C2E88504}"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2E8EFE-9F02-3A6F-4EFE-886C3CD50DA9}"/>
              </a:ext>
            </a:extLst>
          </p:cNvPr>
          <p:cNvSpPr>
            <a:spLocks noGrp="1"/>
          </p:cNvSpPr>
          <p:nvPr>
            <p:ph type="hdr" sz="quarter"/>
          </p:nvPr>
        </p:nvSpPr>
        <p:spPr>
          <a:xfrm>
            <a:off x="0" y="0"/>
            <a:ext cx="3043238" cy="465138"/>
          </a:xfrm>
          <a:prstGeom prst="rect">
            <a:avLst/>
          </a:prstGeom>
        </p:spPr>
        <p:txBody>
          <a:bodyPr vert="horz" lIns="92364" tIns="46182" rIns="92364" bIns="46182" rtlCol="0"/>
          <a:lstStyle>
            <a:lvl1pPr algn="l" eaLnBrk="1" hangingPunct="1">
              <a:defRPr sz="1200">
                <a:latin typeface="Arial" charset="0"/>
              </a:defRPr>
            </a:lvl1pPr>
          </a:lstStyle>
          <a:p>
            <a:pPr>
              <a:defRPr/>
            </a:pPr>
            <a:endParaRPr lang="en-US" dirty="0"/>
          </a:p>
        </p:txBody>
      </p:sp>
      <p:sp>
        <p:nvSpPr>
          <p:cNvPr id="3" name="Date Placeholder 2">
            <a:extLst>
              <a:ext uri="{FF2B5EF4-FFF2-40B4-BE49-F238E27FC236}">
                <a16:creationId xmlns:a16="http://schemas.microsoft.com/office/drawing/2014/main" id="{380DF6C2-9348-9961-6DD1-238FF23C139F}"/>
              </a:ext>
            </a:extLst>
          </p:cNvPr>
          <p:cNvSpPr>
            <a:spLocks noGrp="1"/>
          </p:cNvSpPr>
          <p:nvPr>
            <p:ph type="dt" idx="1"/>
          </p:nvPr>
        </p:nvSpPr>
        <p:spPr>
          <a:xfrm>
            <a:off x="3978275" y="0"/>
            <a:ext cx="3043238" cy="465138"/>
          </a:xfrm>
          <a:prstGeom prst="rect">
            <a:avLst/>
          </a:prstGeom>
        </p:spPr>
        <p:txBody>
          <a:bodyPr vert="horz" lIns="92364" tIns="46182" rIns="92364" bIns="46182" rtlCol="0"/>
          <a:lstStyle>
            <a:lvl1pPr algn="r" eaLnBrk="1" hangingPunct="1">
              <a:defRPr sz="1200">
                <a:latin typeface="Arial" charset="0"/>
              </a:defRPr>
            </a:lvl1pPr>
          </a:lstStyle>
          <a:p>
            <a:pPr>
              <a:defRPr/>
            </a:pPr>
            <a:fld id="{CAEA2107-7AC0-4962-A64F-44346A7407BE}" type="datetimeFigureOut">
              <a:rPr lang="en-US"/>
              <a:pPr>
                <a:defRPr/>
              </a:pPr>
              <a:t>11/18/2024</a:t>
            </a:fld>
            <a:endParaRPr lang="en-US" dirty="0"/>
          </a:p>
        </p:txBody>
      </p:sp>
      <p:sp>
        <p:nvSpPr>
          <p:cNvPr id="4" name="Slide Image Placeholder 3">
            <a:extLst>
              <a:ext uri="{FF2B5EF4-FFF2-40B4-BE49-F238E27FC236}">
                <a16:creationId xmlns:a16="http://schemas.microsoft.com/office/drawing/2014/main" id="{3CB88DF9-F8E5-05EB-BCDF-1CE8456EA3CA}"/>
              </a:ext>
            </a:extLst>
          </p:cNvPr>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2364" tIns="46182" rIns="92364" bIns="46182" rtlCol="0" anchor="ctr"/>
          <a:lstStyle/>
          <a:p>
            <a:pPr lvl="0"/>
            <a:endParaRPr lang="en-US" noProof="0" dirty="0"/>
          </a:p>
        </p:txBody>
      </p:sp>
      <p:sp>
        <p:nvSpPr>
          <p:cNvPr id="5" name="Notes Placeholder 4">
            <a:extLst>
              <a:ext uri="{FF2B5EF4-FFF2-40B4-BE49-F238E27FC236}">
                <a16:creationId xmlns:a16="http://schemas.microsoft.com/office/drawing/2014/main" id="{BFB0E978-C494-8DB8-0371-F74F569D4A78}"/>
              </a:ext>
            </a:extLst>
          </p:cNvPr>
          <p:cNvSpPr>
            <a:spLocks noGrp="1"/>
          </p:cNvSpPr>
          <p:nvPr>
            <p:ph type="body" sz="quarter" idx="3"/>
          </p:nvPr>
        </p:nvSpPr>
        <p:spPr>
          <a:xfrm>
            <a:off x="703263" y="4422775"/>
            <a:ext cx="5616575" cy="4187825"/>
          </a:xfrm>
          <a:prstGeom prst="rect">
            <a:avLst/>
          </a:prstGeom>
        </p:spPr>
        <p:txBody>
          <a:bodyPr vert="horz" lIns="92364" tIns="46182" rIns="92364" bIns="4618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1CBCAA5-DBC4-1555-3035-BF6E1784C30C}"/>
              </a:ext>
            </a:extLst>
          </p:cNvPr>
          <p:cNvSpPr>
            <a:spLocks noGrp="1"/>
          </p:cNvSpPr>
          <p:nvPr>
            <p:ph type="ftr" sz="quarter" idx="4"/>
          </p:nvPr>
        </p:nvSpPr>
        <p:spPr>
          <a:xfrm>
            <a:off x="0" y="8842375"/>
            <a:ext cx="3043238" cy="465138"/>
          </a:xfrm>
          <a:prstGeom prst="rect">
            <a:avLst/>
          </a:prstGeom>
        </p:spPr>
        <p:txBody>
          <a:bodyPr vert="horz" lIns="92364" tIns="46182" rIns="92364" bIns="46182" rtlCol="0" anchor="b"/>
          <a:lstStyle>
            <a:lvl1pPr algn="l" eaLnBrk="1" hangingPunct="1">
              <a:defRPr sz="1200">
                <a:latin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924F795B-A978-D598-153D-7F5589EE7CEC}"/>
              </a:ext>
            </a:extLst>
          </p:cNvPr>
          <p:cNvSpPr>
            <a:spLocks noGrp="1"/>
          </p:cNvSpPr>
          <p:nvPr>
            <p:ph type="sldNum" sz="quarter" idx="5"/>
          </p:nvPr>
        </p:nvSpPr>
        <p:spPr>
          <a:xfrm>
            <a:off x="3978275" y="8842375"/>
            <a:ext cx="3043238" cy="465138"/>
          </a:xfrm>
          <a:prstGeom prst="rect">
            <a:avLst/>
          </a:prstGeom>
        </p:spPr>
        <p:txBody>
          <a:bodyPr vert="horz" wrap="square" lIns="92364" tIns="46182" rIns="92364" bIns="46182" numCol="1" anchor="b" anchorCtr="0" compatLnSpc="1">
            <a:prstTxWarp prst="textNoShape">
              <a:avLst/>
            </a:prstTxWarp>
          </a:bodyPr>
          <a:lstStyle>
            <a:lvl1pPr algn="r" eaLnBrk="1" hangingPunct="1">
              <a:defRPr sz="1200"/>
            </a:lvl1pPr>
          </a:lstStyle>
          <a:p>
            <a:fld id="{F2B8882E-9D53-4311-8C01-B6FF1C662A80}"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7BFE96C4-0E1D-9472-EF12-117E29DB6B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8144B492-2178-2D6E-BF2B-A9E57B6B13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Welcome New Quantico Employees.  I am _______________________ , a member of the Safety Division.</a:t>
            </a:r>
          </a:p>
          <a:p>
            <a:pPr eaLnBrk="1" hangingPunct="1">
              <a:spcBef>
                <a:spcPct val="0"/>
              </a:spcBef>
            </a:pPr>
            <a:endParaRPr lang="en-US" altLang="en-US" dirty="0"/>
          </a:p>
          <a:p>
            <a:pPr eaLnBrk="1" hangingPunct="1">
              <a:spcBef>
                <a:spcPct val="0"/>
              </a:spcBef>
            </a:pPr>
            <a:r>
              <a:rPr lang="en-US" altLang="en-US" dirty="0"/>
              <a:t>Our goal is to see that you leave Quantico each day in at least the same condition as when you arrived; hopefully better.</a:t>
            </a:r>
          </a:p>
        </p:txBody>
      </p:sp>
      <p:sp>
        <p:nvSpPr>
          <p:cNvPr id="16388" name="Slide Number Placeholder 3">
            <a:extLst>
              <a:ext uri="{FF2B5EF4-FFF2-40B4-BE49-F238E27FC236}">
                <a16:creationId xmlns:a16="http://schemas.microsoft.com/office/drawing/2014/main" id="{B6E6C4C3-C97C-DD93-226D-3F9610D79F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DE29E90-08E9-431D-9D66-7EC0D1AB5AD1}" type="slidenum">
              <a:rPr lang="en-US" altLang="en-US">
                <a:latin typeface="Arial" panose="020B0604020202020204" pitchFamily="34" charset="0"/>
              </a:rPr>
              <a:pPr>
                <a:spcBef>
                  <a:spcPct val="0"/>
                </a:spcBef>
              </a:pPr>
              <a:t>1</a:t>
            </a:fld>
            <a:endParaRPr lang="en-US"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B94EFA64-AA24-2296-994B-793154E876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E3E4B8B7-28C3-90F3-23B8-7B366C77E0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6868" name="Slide Number Placeholder 3">
            <a:extLst>
              <a:ext uri="{FF2B5EF4-FFF2-40B4-BE49-F238E27FC236}">
                <a16:creationId xmlns:a16="http://schemas.microsoft.com/office/drawing/2014/main" id="{D60804BC-4A94-647D-4738-4DF2BBB9FF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08782B-4D36-4A08-8CBE-31275423D06A}" type="slidenum">
              <a:rPr lang="en-US" altLang="en-US">
                <a:latin typeface="Arial" panose="020B0604020202020204" pitchFamily="34" charset="0"/>
              </a:rPr>
              <a:pPr>
                <a:spcBef>
                  <a:spcPct val="0"/>
                </a:spcBef>
              </a:pPr>
              <a:t>14</a:t>
            </a:fld>
            <a:endParaRPr lang="en-US" altLang="en-US" dirty="0">
              <a:latin typeface="Arial" panose="020B0604020202020204" pitchFamily="34" charset="0"/>
            </a:endParaRPr>
          </a:p>
        </p:txBody>
      </p:sp>
    </p:spTree>
    <p:extLst>
      <p:ext uri="{BB962C8B-B14F-4D97-AF65-F5344CB8AC3E}">
        <p14:creationId xmlns:p14="http://schemas.microsoft.com/office/powerpoint/2010/main" val="3447168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B94EFA64-AA24-2296-994B-793154E876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E3E4B8B7-28C3-90F3-23B8-7B366C77E0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6868" name="Slide Number Placeholder 3">
            <a:extLst>
              <a:ext uri="{FF2B5EF4-FFF2-40B4-BE49-F238E27FC236}">
                <a16:creationId xmlns:a16="http://schemas.microsoft.com/office/drawing/2014/main" id="{D60804BC-4A94-647D-4738-4DF2BBB9FF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08782B-4D36-4A08-8CBE-31275423D06A}" type="slidenum">
              <a:rPr lang="en-US" altLang="en-US">
                <a:latin typeface="Arial" panose="020B0604020202020204" pitchFamily="34" charset="0"/>
              </a:rPr>
              <a:pPr>
                <a:spcBef>
                  <a:spcPct val="0"/>
                </a:spcBef>
              </a:pPr>
              <a:t>15</a:t>
            </a:fld>
            <a:endParaRPr lang="en-US" altLang="en-US" dirty="0">
              <a:latin typeface="Arial" panose="020B0604020202020204" pitchFamily="34" charset="0"/>
            </a:endParaRPr>
          </a:p>
        </p:txBody>
      </p:sp>
    </p:spTree>
    <p:extLst>
      <p:ext uri="{BB962C8B-B14F-4D97-AF65-F5344CB8AC3E}">
        <p14:creationId xmlns:p14="http://schemas.microsoft.com/office/powerpoint/2010/main" val="2552181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DB8EC097-1919-6D20-5818-19076CA820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7E413BA-8454-38FE-40A5-F44FF95D5D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Questions</a:t>
            </a:r>
          </a:p>
        </p:txBody>
      </p:sp>
      <p:sp>
        <p:nvSpPr>
          <p:cNvPr id="38916" name="Slide Number Placeholder 3">
            <a:extLst>
              <a:ext uri="{FF2B5EF4-FFF2-40B4-BE49-F238E27FC236}">
                <a16:creationId xmlns:a16="http://schemas.microsoft.com/office/drawing/2014/main" id="{87320C18-C8E4-8AB7-8FC8-3D28FE0186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6739472-C92A-492F-A46F-31980FF74557}" type="slidenum">
              <a:rPr lang="en-US" altLang="en-US">
                <a:latin typeface="Arial" panose="020B0604020202020204" pitchFamily="34" charset="0"/>
              </a:rPr>
              <a:pPr>
                <a:spcBef>
                  <a:spcPct val="0"/>
                </a:spcBef>
              </a:pPr>
              <a:t>16</a:t>
            </a:fld>
            <a:endParaRPr lang="en-US" altLang="en-US"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9D3EF194-7285-62F9-87B4-5C2A3177B2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DB1DB554-7A96-9C70-001D-EF17747396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members of Safety Division are located in several different places on Base.  The Director, Ass’t Director and the Inspection Section are located at 122 Neville Road, turn Left just after you pass Draper Street if you’re coming from Barnett Avenue</a:t>
            </a:r>
          </a:p>
        </p:txBody>
      </p:sp>
      <p:sp>
        <p:nvSpPr>
          <p:cNvPr id="18436" name="Slide Number Placeholder 3">
            <a:extLst>
              <a:ext uri="{FF2B5EF4-FFF2-40B4-BE49-F238E27FC236}">
                <a16:creationId xmlns:a16="http://schemas.microsoft.com/office/drawing/2014/main" id="{B57BB6B9-9B83-6FB2-C713-1E149250A7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DC71A03-F326-4DA7-BCC2-392C9309D8D9}" type="slidenum">
              <a:rPr lang="en-US" altLang="en-US">
                <a:latin typeface="Arial" panose="020B0604020202020204" pitchFamily="34" charset="0"/>
              </a:rPr>
              <a:pPr>
                <a:spcBef>
                  <a:spcPct val="0"/>
                </a:spcBef>
              </a:pPr>
              <a:t>2</a:t>
            </a:fld>
            <a:endParaRPr lang="en-US" altLang="en-US" dirty="0">
              <a:latin typeface="Arial" panose="020B0604020202020204" pitchFamily="34" charset="0"/>
            </a:endParaRPr>
          </a:p>
        </p:txBody>
      </p:sp>
    </p:spTree>
    <p:extLst>
      <p:ext uri="{BB962C8B-B14F-4D97-AF65-F5344CB8AC3E}">
        <p14:creationId xmlns:p14="http://schemas.microsoft.com/office/powerpoint/2010/main" val="729901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C004E19-F1DB-DEDC-5611-7F294DEE03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86BADBA8-F81E-E761-F87A-024142903E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Our Traffic Safety Branch is located at Camp Upshur, which is located on the far north-western edge of Base.  TS Branch specializes in licensing and training for operating all types of government vehicles and the specialized license endorsements required.  They also provide Basic and Advanced motorcycle instruction according to MSF standards.  </a:t>
            </a:r>
          </a:p>
        </p:txBody>
      </p:sp>
      <p:sp>
        <p:nvSpPr>
          <p:cNvPr id="22532" name="Slide Number Placeholder 3">
            <a:extLst>
              <a:ext uri="{FF2B5EF4-FFF2-40B4-BE49-F238E27FC236}">
                <a16:creationId xmlns:a16="http://schemas.microsoft.com/office/drawing/2014/main" id="{5A41009B-D33F-E8C4-3970-C1E7AA53EE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4CD3A4-9151-4721-84BA-3925D326A1EE}" type="slidenum">
              <a:rPr lang="en-US" altLang="en-US">
                <a:latin typeface="Arial" panose="020B0604020202020204" pitchFamily="34" charset="0"/>
              </a:rPr>
              <a:pPr>
                <a:spcBef>
                  <a:spcPct val="0"/>
                </a:spcBef>
              </a:pPr>
              <a:t>3</a:t>
            </a:fld>
            <a:endParaRPr lang="en-US"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D1EC8665-835B-69C6-7A2E-4F4E76F4DE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DBF104B9-1C99-C3FB-B70B-D491AD4FCC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4580" name="Slide Number Placeholder 3">
            <a:extLst>
              <a:ext uri="{FF2B5EF4-FFF2-40B4-BE49-F238E27FC236}">
                <a16:creationId xmlns:a16="http://schemas.microsoft.com/office/drawing/2014/main" id="{1BA23FA7-6B31-BEA7-D0A2-7B03B4C2B8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3C84625-DE66-4B8D-95BA-67350522AAEE}" type="slidenum">
              <a:rPr lang="en-US" altLang="en-US"/>
              <a:pPr/>
              <a:t>4</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3837DE31-AE70-1D9F-C08A-5F5F943961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370CC44B-B683-C08F-3285-075E07C368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6628" name="Slide Number Placeholder 3">
            <a:extLst>
              <a:ext uri="{FF2B5EF4-FFF2-40B4-BE49-F238E27FC236}">
                <a16:creationId xmlns:a16="http://schemas.microsoft.com/office/drawing/2014/main" id="{5495329A-8B65-6D17-40B3-4E7E9EB6EA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6DA157-6701-466B-954E-A14D16893B32}" type="slidenum">
              <a:rPr lang="en-US" altLang="en-US">
                <a:latin typeface="Arial" panose="020B0604020202020204" pitchFamily="34" charset="0"/>
              </a:rPr>
              <a:pPr>
                <a:spcBef>
                  <a:spcPct val="0"/>
                </a:spcBef>
              </a:pPr>
              <a:t>5</a:t>
            </a:fld>
            <a:endParaRPr lang="en-US" altLang="en-US"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0DC98181-B6F7-B376-DC5D-F292EC754C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608A0224-960D-C35D-FE2D-AC76AF2BC4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solidFill>
                  <a:srgbClr val="0070C0"/>
                </a:solidFill>
                <a:cs typeface="Calibri" panose="020F0502020204030204" pitchFamily="34" charset="0"/>
              </a:rPr>
              <a:t>1960.10(a)</a:t>
            </a:r>
          </a:p>
          <a:p>
            <a:r>
              <a:rPr lang="en-US" altLang="en-US" dirty="0">
                <a:solidFill>
                  <a:srgbClr val="333333"/>
                </a:solidFill>
                <a:cs typeface="Calibri" panose="020F0502020204030204" pitchFamily="34" charset="0"/>
              </a:rPr>
              <a:t>Each employee shall comply with the standards, rules, regulations, and orders issued by his/her agency in accordance with section 19 of the Act, Executive Order 12196, and this part which are applicable to his/her own actions and conduct.</a:t>
            </a:r>
          </a:p>
          <a:p>
            <a:endParaRPr lang="en-US" altLang="en-US" dirty="0">
              <a:solidFill>
                <a:srgbClr val="333333"/>
              </a:solidFill>
              <a:cs typeface="Calibri" panose="020F0502020204030204" pitchFamily="34" charset="0"/>
            </a:endParaRPr>
          </a:p>
          <a:p>
            <a:r>
              <a:rPr lang="en-US" altLang="en-US" dirty="0">
                <a:solidFill>
                  <a:srgbClr val="0070C0"/>
                </a:solidFill>
                <a:cs typeface="Calibri" panose="020F0502020204030204" pitchFamily="34" charset="0"/>
              </a:rPr>
              <a:t>1960.10(b)</a:t>
            </a:r>
          </a:p>
          <a:p>
            <a:r>
              <a:rPr lang="en-US" altLang="en-US" dirty="0">
                <a:solidFill>
                  <a:srgbClr val="333333"/>
                </a:solidFill>
                <a:cs typeface="Calibri" panose="020F0502020204030204" pitchFamily="34" charset="0"/>
              </a:rPr>
              <a:t>Employees shall use safety equipment, personal protective equipment, and other devices and procedures provided or directed by the agency and necessary for their protection.</a:t>
            </a:r>
          </a:p>
          <a:p>
            <a:endParaRPr lang="en-US" altLang="en-US" dirty="0">
              <a:solidFill>
                <a:srgbClr val="333333"/>
              </a:solidFill>
              <a:cs typeface="Calibri" panose="020F0502020204030204" pitchFamily="34" charset="0"/>
            </a:endParaRPr>
          </a:p>
          <a:p>
            <a:r>
              <a:rPr lang="en-US" altLang="en-US" dirty="0">
                <a:solidFill>
                  <a:srgbClr val="0070C0"/>
                </a:solidFill>
                <a:cs typeface="Calibri" panose="020F0502020204030204" pitchFamily="34" charset="0"/>
              </a:rPr>
              <a:t>1960.10(c)</a:t>
            </a:r>
          </a:p>
          <a:p>
            <a:r>
              <a:rPr lang="en-US" altLang="en-US" dirty="0">
                <a:solidFill>
                  <a:srgbClr val="333333"/>
                </a:solidFill>
                <a:cs typeface="Calibri" panose="020F0502020204030204" pitchFamily="34" charset="0"/>
              </a:rPr>
              <a:t>Employees shall have the right to report unsafe and unhealthful working conditions to appropriate officials.</a:t>
            </a:r>
          </a:p>
          <a:p>
            <a:endParaRPr lang="en-US" altLang="en-US" dirty="0">
              <a:solidFill>
                <a:srgbClr val="333333"/>
              </a:solidFill>
              <a:cs typeface="Calibri" panose="020F0502020204030204" pitchFamily="34" charset="0"/>
            </a:endParaRPr>
          </a:p>
          <a:p>
            <a:r>
              <a:rPr lang="en-US" altLang="en-US" dirty="0">
                <a:solidFill>
                  <a:srgbClr val="0070C0"/>
                </a:solidFill>
                <a:cs typeface="Calibri" panose="020F0502020204030204" pitchFamily="34" charset="0"/>
              </a:rPr>
              <a:t>1960.10(d)</a:t>
            </a:r>
          </a:p>
          <a:p>
            <a:r>
              <a:rPr lang="en-US" altLang="en-US" dirty="0">
                <a:solidFill>
                  <a:srgbClr val="333333"/>
                </a:solidFill>
                <a:cs typeface="Calibri" panose="020F0502020204030204" pitchFamily="34" charset="0"/>
              </a:rPr>
              <a:t>Employees shall be authorized official time to participate in the activities provided for in section 19 of the Act, Executive Order 12196, this part, and the </a:t>
            </a:r>
            <a:r>
              <a:rPr lang="en-US" altLang="en-US" b="1" u="sng" dirty="0">
                <a:solidFill>
                  <a:srgbClr val="333333"/>
                </a:solidFill>
                <a:cs typeface="Calibri" panose="020F0502020204030204" pitchFamily="34" charset="0"/>
              </a:rPr>
              <a:t>agency occupational safety and health program.</a:t>
            </a:r>
          </a:p>
          <a:p>
            <a:endParaRPr lang="en-US" altLang="en-US" dirty="0"/>
          </a:p>
        </p:txBody>
      </p:sp>
      <p:sp>
        <p:nvSpPr>
          <p:cNvPr id="29700" name="Slide Number Placeholder 3">
            <a:extLst>
              <a:ext uri="{FF2B5EF4-FFF2-40B4-BE49-F238E27FC236}">
                <a16:creationId xmlns:a16="http://schemas.microsoft.com/office/drawing/2014/main" id="{BD1DFE56-4CEF-75A9-80CF-2A3DA48E3A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1788" indent="-228600">
              <a:defRPr>
                <a:solidFill>
                  <a:schemeClr val="tx1"/>
                </a:solidFill>
                <a:latin typeface="Arial" panose="020B0604020202020204" pitchFamily="34" charset="0"/>
              </a:defRPr>
            </a:lvl4pPr>
            <a:lvl5pPr marL="2058988" indent="-228600">
              <a:defRPr>
                <a:solidFill>
                  <a:schemeClr val="tx1"/>
                </a:solidFill>
                <a:latin typeface="Arial" panose="020B0604020202020204" pitchFamily="34" charset="0"/>
              </a:defRPr>
            </a:lvl5pPr>
            <a:lvl6pPr marL="2516188" indent="-228600" eaLnBrk="0" fontAlgn="base" hangingPunct="0">
              <a:spcBef>
                <a:spcPct val="0"/>
              </a:spcBef>
              <a:spcAft>
                <a:spcPct val="0"/>
              </a:spcAft>
              <a:defRPr>
                <a:solidFill>
                  <a:schemeClr val="tx1"/>
                </a:solidFill>
                <a:latin typeface="Arial" panose="020B0604020202020204" pitchFamily="34" charset="0"/>
              </a:defRPr>
            </a:lvl6pPr>
            <a:lvl7pPr marL="2973388" indent="-228600" eaLnBrk="0" fontAlgn="base" hangingPunct="0">
              <a:spcBef>
                <a:spcPct val="0"/>
              </a:spcBef>
              <a:spcAft>
                <a:spcPct val="0"/>
              </a:spcAft>
              <a:defRPr>
                <a:solidFill>
                  <a:schemeClr val="tx1"/>
                </a:solidFill>
                <a:latin typeface="Arial" panose="020B0604020202020204" pitchFamily="34" charset="0"/>
              </a:defRPr>
            </a:lvl7pPr>
            <a:lvl8pPr marL="3430588" indent="-228600" eaLnBrk="0" fontAlgn="base" hangingPunct="0">
              <a:spcBef>
                <a:spcPct val="0"/>
              </a:spcBef>
              <a:spcAft>
                <a:spcPct val="0"/>
              </a:spcAft>
              <a:defRPr>
                <a:solidFill>
                  <a:schemeClr val="tx1"/>
                </a:solidFill>
                <a:latin typeface="Arial" panose="020B0604020202020204" pitchFamily="34" charset="0"/>
              </a:defRPr>
            </a:lvl8pPr>
            <a:lvl9pPr marL="3887788" indent="-228600" eaLnBrk="0" fontAlgn="base" hangingPunct="0">
              <a:spcBef>
                <a:spcPct val="0"/>
              </a:spcBef>
              <a:spcAft>
                <a:spcPct val="0"/>
              </a:spcAft>
              <a:defRPr>
                <a:solidFill>
                  <a:schemeClr val="tx1"/>
                </a:solidFill>
                <a:latin typeface="Arial" panose="020B0604020202020204" pitchFamily="34" charset="0"/>
              </a:defRPr>
            </a:lvl9pPr>
          </a:lstStyle>
          <a:p>
            <a:fld id="{FC91C041-FDBF-4467-961A-E86ECAE35FB2}" type="slidenum">
              <a:rPr lang="en-US" altLang="en-US"/>
              <a:pPr/>
              <a:t>7</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AAC4EFC4-AD13-7EC2-061C-591589ED85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067B2E39-437C-B7F9-9329-5A28338827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1748" name="Slide Number Placeholder 3">
            <a:extLst>
              <a:ext uri="{FF2B5EF4-FFF2-40B4-BE49-F238E27FC236}">
                <a16:creationId xmlns:a16="http://schemas.microsoft.com/office/drawing/2014/main" id="{8D7BF3EA-F3C4-4F81-3F95-6C9741C5C6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1788" indent="-228600">
              <a:defRPr>
                <a:solidFill>
                  <a:schemeClr val="tx1"/>
                </a:solidFill>
                <a:latin typeface="Arial" panose="020B0604020202020204" pitchFamily="34" charset="0"/>
              </a:defRPr>
            </a:lvl4pPr>
            <a:lvl5pPr marL="2058988" indent="-228600">
              <a:defRPr>
                <a:solidFill>
                  <a:schemeClr val="tx1"/>
                </a:solidFill>
                <a:latin typeface="Arial" panose="020B0604020202020204" pitchFamily="34" charset="0"/>
              </a:defRPr>
            </a:lvl5pPr>
            <a:lvl6pPr marL="2516188" indent="-228600" eaLnBrk="0" fontAlgn="base" hangingPunct="0">
              <a:spcBef>
                <a:spcPct val="0"/>
              </a:spcBef>
              <a:spcAft>
                <a:spcPct val="0"/>
              </a:spcAft>
              <a:defRPr>
                <a:solidFill>
                  <a:schemeClr val="tx1"/>
                </a:solidFill>
                <a:latin typeface="Arial" panose="020B0604020202020204" pitchFamily="34" charset="0"/>
              </a:defRPr>
            </a:lvl6pPr>
            <a:lvl7pPr marL="2973388" indent="-228600" eaLnBrk="0" fontAlgn="base" hangingPunct="0">
              <a:spcBef>
                <a:spcPct val="0"/>
              </a:spcBef>
              <a:spcAft>
                <a:spcPct val="0"/>
              </a:spcAft>
              <a:defRPr>
                <a:solidFill>
                  <a:schemeClr val="tx1"/>
                </a:solidFill>
                <a:latin typeface="Arial" panose="020B0604020202020204" pitchFamily="34" charset="0"/>
              </a:defRPr>
            </a:lvl7pPr>
            <a:lvl8pPr marL="3430588" indent="-228600" eaLnBrk="0" fontAlgn="base" hangingPunct="0">
              <a:spcBef>
                <a:spcPct val="0"/>
              </a:spcBef>
              <a:spcAft>
                <a:spcPct val="0"/>
              </a:spcAft>
              <a:defRPr>
                <a:solidFill>
                  <a:schemeClr val="tx1"/>
                </a:solidFill>
                <a:latin typeface="Arial" panose="020B0604020202020204" pitchFamily="34" charset="0"/>
              </a:defRPr>
            </a:lvl8pPr>
            <a:lvl9pPr marL="3887788" indent="-228600" eaLnBrk="0" fontAlgn="base" hangingPunct="0">
              <a:spcBef>
                <a:spcPct val="0"/>
              </a:spcBef>
              <a:spcAft>
                <a:spcPct val="0"/>
              </a:spcAft>
              <a:defRPr>
                <a:solidFill>
                  <a:schemeClr val="tx1"/>
                </a:solidFill>
                <a:latin typeface="Arial" panose="020B0604020202020204" pitchFamily="34" charset="0"/>
              </a:defRPr>
            </a:lvl9pPr>
          </a:lstStyle>
          <a:p>
            <a:fld id="{9E591A48-9274-4D96-9FDC-CB60F4ADB9FB}" type="slidenum">
              <a:rPr lang="en-US" altLang="en-US"/>
              <a:pPr/>
              <a:t>8</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B94EFA64-AA24-2296-994B-793154E876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E3E4B8B7-28C3-90F3-23B8-7B366C77E0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6868" name="Slide Number Placeholder 3">
            <a:extLst>
              <a:ext uri="{FF2B5EF4-FFF2-40B4-BE49-F238E27FC236}">
                <a16:creationId xmlns:a16="http://schemas.microsoft.com/office/drawing/2014/main" id="{D60804BC-4A94-647D-4738-4DF2BBB9FF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08782B-4D36-4A08-8CBE-31275423D06A}" type="slidenum">
              <a:rPr lang="en-US" altLang="en-US">
                <a:latin typeface="Arial" panose="020B0604020202020204" pitchFamily="34" charset="0"/>
              </a:rPr>
              <a:pPr>
                <a:spcBef>
                  <a:spcPct val="0"/>
                </a:spcBef>
              </a:pPr>
              <a:t>12</a:t>
            </a:fld>
            <a:endParaRPr lang="en-US" altLang="en-US"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B94EFA64-AA24-2296-994B-793154E876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E3E4B8B7-28C3-90F3-23B8-7B366C77E0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6868" name="Slide Number Placeholder 3">
            <a:extLst>
              <a:ext uri="{FF2B5EF4-FFF2-40B4-BE49-F238E27FC236}">
                <a16:creationId xmlns:a16="http://schemas.microsoft.com/office/drawing/2014/main" id="{D60804BC-4A94-647D-4738-4DF2BBB9FF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08782B-4D36-4A08-8CBE-31275423D06A}" type="slidenum">
              <a:rPr lang="en-US" altLang="en-US">
                <a:latin typeface="Arial" panose="020B0604020202020204" pitchFamily="34" charset="0"/>
              </a:rPr>
              <a:pPr>
                <a:spcBef>
                  <a:spcPct val="0"/>
                </a:spcBef>
              </a:pPr>
              <a:t>13</a:t>
            </a:fld>
            <a:endParaRPr lang="en-US" altLang="en-US" dirty="0">
              <a:latin typeface="Arial" panose="020B0604020202020204" pitchFamily="34" charset="0"/>
            </a:endParaRPr>
          </a:p>
        </p:txBody>
      </p:sp>
    </p:spTree>
    <p:extLst>
      <p:ext uri="{BB962C8B-B14F-4D97-AF65-F5344CB8AC3E}">
        <p14:creationId xmlns:p14="http://schemas.microsoft.com/office/powerpoint/2010/main" val="36852490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38B43854-2ACF-0342-0B4B-EDFB00F45240}"/>
              </a:ext>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grpSp>
        <p:nvGrpSpPr>
          <p:cNvPr id="3" name="Group 15">
            <a:extLst>
              <a:ext uri="{FF2B5EF4-FFF2-40B4-BE49-F238E27FC236}">
                <a16:creationId xmlns:a16="http://schemas.microsoft.com/office/drawing/2014/main" id="{610BAC4E-D946-0845-C258-535A9EB9D4D8}"/>
              </a:ext>
            </a:extLst>
          </p:cNvPr>
          <p:cNvGrpSpPr>
            <a:grpSpLocks/>
          </p:cNvGrpSpPr>
          <p:nvPr/>
        </p:nvGrpSpPr>
        <p:grpSpPr bwMode="auto">
          <a:xfrm>
            <a:off x="-3175" y="4953000"/>
            <a:ext cx="9147175" cy="1911350"/>
            <a:chOff x="-3765" y="4832896"/>
            <a:chExt cx="9147765" cy="2032192"/>
          </a:xfrm>
        </p:grpSpPr>
        <p:sp>
          <p:nvSpPr>
            <p:cNvPr id="4" name="Freeform 15">
              <a:extLst>
                <a:ext uri="{FF2B5EF4-FFF2-40B4-BE49-F238E27FC236}">
                  <a16:creationId xmlns:a16="http://schemas.microsoft.com/office/drawing/2014/main" id="{B5BFF970-D439-3D9D-1005-0920007FD03E}"/>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lang="en-US" dirty="0"/>
            </a:p>
          </p:txBody>
        </p:sp>
        <p:sp>
          <p:nvSpPr>
            <p:cNvPr id="5" name="Freeform 18">
              <a:extLst>
                <a:ext uri="{FF2B5EF4-FFF2-40B4-BE49-F238E27FC236}">
                  <a16:creationId xmlns:a16="http://schemas.microsoft.com/office/drawing/2014/main" id="{E8470534-C4E5-FBD2-55FB-5CF0642E00A6}"/>
                </a:ext>
              </a:extLst>
            </p:cNvPr>
            <p:cNvSpPr>
              <a:spLocks/>
            </p:cNvSpPr>
            <p:nvPr/>
          </p:nvSpPr>
          <p:spPr bwMode="auto">
            <a:xfrm>
              <a:off x="35443" y="5135526"/>
              <a:ext cx="9108557" cy="838200"/>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6" name="Freeform 18">
              <a:extLst>
                <a:ext uri="{FF2B5EF4-FFF2-40B4-BE49-F238E27FC236}">
                  <a16:creationId xmlns:a16="http://schemas.microsoft.com/office/drawing/2014/main" id="{BE20D42E-BB2A-BA70-1104-2EF872131441}"/>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cxnSp>
          <p:nvCxnSpPr>
            <p:cNvPr id="7" name="Straight Connector 6">
              <a:extLst>
                <a:ext uri="{FF2B5EF4-FFF2-40B4-BE49-F238E27FC236}">
                  <a16:creationId xmlns:a16="http://schemas.microsoft.com/office/drawing/2014/main" id="{E051A216-2F9A-1AA0-8C54-D12705531ECE}"/>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8" name="Date Placeholder 29">
            <a:extLst>
              <a:ext uri="{FF2B5EF4-FFF2-40B4-BE49-F238E27FC236}">
                <a16:creationId xmlns:a16="http://schemas.microsoft.com/office/drawing/2014/main" id="{ED750ED7-CDC5-111D-8CAD-4521F9419C49}"/>
              </a:ext>
            </a:extLst>
          </p:cNvPr>
          <p:cNvSpPr>
            <a:spLocks noGrp="1"/>
          </p:cNvSpPr>
          <p:nvPr>
            <p:ph type="dt" sz="half" idx="10"/>
          </p:nvPr>
        </p:nvSpPr>
        <p:spPr/>
        <p:txBody>
          <a:bodyPr/>
          <a:lstStyle>
            <a:lvl1pPr>
              <a:defRPr>
                <a:solidFill>
                  <a:srgbClr val="FFFFFF"/>
                </a:solidFill>
              </a:defRPr>
            </a:lvl1pPr>
            <a:extLst/>
          </a:lstStyle>
          <a:p>
            <a:pPr>
              <a:defRPr/>
            </a:pPr>
            <a:fld id="{C58AC580-8679-4B87-83A7-ED80B3EC9062}" type="datetimeFigureOut">
              <a:rPr lang="en-US"/>
              <a:pPr>
                <a:defRPr/>
              </a:pPr>
              <a:t>11/18/2024</a:t>
            </a:fld>
            <a:endParaRPr lang="en-US" dirty="0"/>
          </a:p>
        </p:txBody>
      </p:sp>
      <p:sp>
        <p:nvSpPr>
          <p:cNvPr id="10" name="Footer Placeholder 18">
            <a:extLst>
              <a:ext uri="{FF2B5EF4-FFF2-40B4-BE49-F238E27FC236}">
                <a16:creationId xmlns:a16="http://schemas.microsoft.com/office/drawing/2014/main" id="{782B3012-2933-5972-0DD9-F3957DDCB8D2}"/>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11" name="Slide Number Placeholder 26">
            <a:extLst>
              <a:ext uri="{FF2B5EF4-FFF2-40B4-BE49-F238E27FC236}">
                <a16:creationId xmlns:a16="http://schemas.microsoft.com/office/drawing/2014/main" id="{B68A98E3-202E-F59C-4BFD-EF0A03C498B8}"/>
              </a:ext>
            </a:extLst>
          </p:cNvPr>
          <p:cNvSpPr>
            <a:spLocks noGrp="1"/>
          </p:cNvSpPr>
          <p:nvPr>
            <p:ph type="sldNum" sz="quarter" idx="12"/>
          </p:nvPr>
        </p:nvSpPr>
        <p:spPr/>
        <p:txBody>
          <a:bodyPr/>
          <a:lstStyle>
            <a:lvl1pPr>
              <a:defRPr>
                <a:solidFill>
                  <a:srgbClr val="FFFFFF"/>
                </a:solidFill>
              </a:defRPr>
            </a:lvl1pPr>
          </a:lstStyle>
          <a:p>
            <a:fld id="{FD9AD490-4F2B-4F5D-852E-78E66D14B6D0}" type="slidenum">
              <a:rPr lang="en-US" altLang="en-US"/>
              <a:pPr/>
              <a:t>‹#›</a:t>
            </a:fld>
            <a:endParaRPr lang="en-US" altLang="en-US" dirty="0"/>
          </a:p>
        </p:txBody>
      </p:sp>
    </p:spTree>
    <p:extLst>
      <p:ext uri="{BB962C8B-B14F-4D97-AF65-F5344CB8AC3E}">
        <p14:creationId xmlns:p14="http://schemas.microsoft.com/office/powerpoint/2010/main" val="580762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C488DF-ABD4-F642-723A-2D471859836A}"/>
              </a:ext>
            </a:extLst>
          </p:cNvPr>
          <p:cNvSpPr>
            <a:spLocks noGrp="1"/>
          </p:cNvSpPr>
          <p:nvPr>
            <p:ph type="dt" sz="half" idx="10"/>
          </p:nvPr>
        </p:nvSpPr>
        <p:spPr/>
        <p:txBody>
          <a:bodyPr/>
          <a:lstStyle>
            <a:lvl1pPr>
              <a:defRPr/>
            </a:lvl1pPr>
            <a:extLst/>
          </a:lstStyle>
          <a:p>
            <a:pPr>
              <a:defRPr/>
            </a:pPr>
            <a:fld id="{01841DA3-014E-46F6-B3C2-40047893634A}" type="datetimeFigureOut">
              <a:rPr lang="en-US"/>
              <a:pPr>
                <a:defRPr/>
              </a:pPr>
              <a:t>11/18/2024</a:t>
            </a:fld>
            <a:endParaRPr lang="en-US" dirty="0"/>
          </a:p>
        </p:txBody>
      </p:sp>
      <p:sp>
        <p:nvSpPr>
          <p:cNvPr id="5" name="Footer Placeholder 4">
            <a:extLst>
              <a:ext uri="{FF2B5EF4-FFF2-40B4-BE49-F238E27FC236}">
                <a16:creationId xmlns:a16="http://schemas.microsoft.com/office/drawing/2014/main" id="{530FCD6E-25FF-5161-FFA8-A092762AFDBB}"/>
              </a:ext>
            </a:extLst>
          </p:cNvPr>
          <p:cNvSpPr>
            <a:spLocks noGrp="1"/>
          </p:cNvSpPr>
          <p:nvPr>
            <p:ph type="ftr" sz="quarter" idx="11"/>
          </p:nvPr>
        </p:nvSpPr>
        <p:spPr/>
        <p:txBody>
          <a:bodyPr/>
          <a:lstStyle>
            <a:lvl1pPr>
              <a:defRPr/>
            </a:lvl1pPr>
            <a:extLst/>
          </a:lstStyle>
          <a:p>
            <a:pPr>
              <a:defRPr/>
            </a:pPr>
            <a:endParaRPr lang="en-US" dirty="0"/>
          </a:p>
        </p:txBody>
      </p:sp>
      <p:sp>
        <p:nvSpPr>
          <p:cNvPr id="6" name="Slide Number Placeholder 5">
            <a:extLst>
              <a:ext uri="{FF2B5EF4-FFF2-40B4-BE49-F238E27FC236}">
                <a16:creationId xmlns:a16="http://schemas.microsoft.com/office/drawing/2014/main" id="{A55E005A-FEED-4DB6-FE85-200E86DAC6D8}"/>
              </a:ext>
            </a:extLst>
          </p:cNvPr>
          <p:cNvSpPr>
            <a:spLocks noGrp="1"/>
          </p:cNvSpPr>
          <p:nvPr>
            <p:ph type="sldNum" sz="quarter" idx="12"/>
          </p:nvPr>
        </p:nvSpPr>
        <p:spPr/>
        <p:txBody>
          <a:bodyPr/>
          <a:lstStyle>
            <a:lvl1pPr>
              <a:defRPr/>
            </a:lvl1pPr>
          </a:lstStyle>
          <a:p>
            <a:fld id="{DFD5B88E-295D-426D-A80E-FFE6608CDA58}" type="slidenum">
              <a:rPr lang="en-US" altLang="en-US"/>
              <a:pPr/>
              <a:t>‹#›</a:t>
            </a:fld>
            <a:endParaRPr lang="en-US" altLang="en-US" dirty="0"/>
          </a:p>
        </p:txBody>
      </p:sp>
    </p:spTree>
    <p:extLst>
      <p:ext uri="{BB962C8B-B14F-4D97-AF65-F5344CB8AC3E}">
        <p14:creationId xmlns:p14="http://schemas.microsoft.com/office/powerpoint/2010/main" val="3291969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2B18A4-3084-E9F6-97E7-ED36515235E7}"/>
              </a:ext>
            </a:extLst>
          </p:cNvPr>
          <p:cNvSpPr>
            <a:spLocks noGrp="1"/>
          </p:cNvSpPr>
          <p:nvPr>
            <p:ph type="dt" sz="half" idx="10"/>
          </p:nvPr>
        </p:nvSpPr>
        <p:spPr/>
        <p:txBody>
          <a:bodyPr/>
          <a:lstStyle>
            <a:lvl1pPr>
              <a:defRPr/>
            </a:lvl1pPr>
            <a:extLst/>
          </a:lstStyle>
          <a:p>
            <a:pPr>
              <a:defRPr/>
            </a:pPr>
            <a:fld id="{3E26FEDF-EE08-4240-8602-9286611342A5}" type="datetimeFigureOut">
              <a:rPr lang="en-US"/>
              <a:pPr>
                <a:defRPr/>
              </a:pPr>
              <a:t>11/18/2024</a:t>
            </a:fld>
            <a:endParaRPr lang="en-US" dirty="0"/>
          </a:p>
        </p:txBody>
      </p:sp>
      <p:sp>
        <p:nvSpPr>
          <p:cNvPr id="5" name="Footer Placeholder 4">
            <a:extLst>
              <a:ext uri="{FF2B5EF4-FFF2-40B4-BE49-F238E27FC236}">
                <a16:creationId xmlns:a16="http://schemas.microsoft.com/office/drawing/2014/main" id="{4ED57CDA-0466-913D-D8B0-F695EDA75EAA}"/>
              </a:ext>
            </a:extLst>
          </p:cNvPr>
          <p:cNvSpPr>
            <a:spLocks noGrp="1"/>
          </p:cNvSpPr>
          <p:nvPr>
            <p:ph type="ftr" sz="quarter" idx="11"/>
          </p:nvPr>
        </p:nvSpPr>
        <p:spPr/>
        <p:txBody>
          <a:bodyPr/>
          <a:lstStyle>
            <a:lvl1pPr>
              <a:defRPr/>
            </a:lvl1pPr>
            <a:extLst/>
          </a:lstStyle>
          <a:p>
            <a:pPr>
              <a:defRPr/>
            </a:pPr>
            <a:endParaRPr lang="en-US" dirty="0"/>
          </a:p>
        </p:txBody>
      </p:sp>
      <p:sp>
        <p:nvSpPr>
          <p:cNvPr id="6" name="Slide Number Placeholder 5">
            <a:extLst>
              <a:ext uri="{FF2B5EF4-FFF2-40B4-BE49-F238E27FC236}">
                <a16:creationId xmlns:a16="http://schemas.microsoft.com/office/drawing/2014/main" id="{3D48E61D-D07E-C8CA-139F-B4E3B596930A}"/>
              </a:ext>
            </a:extLst>
          </p:cNvPr>
          <p:cNvSpPr>
            <a:spLocks noGrp="1"/>
          </p:cNvSpPr>
          <p:nvPr>
            <p:ph type="sldNum" sz="quarter" idx="12"/>
          </p:nvPr>
        </p:nvSpPr>
        <p:spPr/>
        <p:txBody>
          <a:bodyPr/>
          <a:lstStyle>
            <a:lvl1pPr>
              <a:defRPr/>
            </a:lvl1pPr>
          </a:lstStyle>
          <a:p>
            <a:fld id="{B3925446-FE04-4125-8D19-0426CA339569}" type="slidenum">
              <a:rPr lang="en-US" altLang="en-US"/>
              <a:pPr/>
              <a:t>‹#›</a:t>
            </a:fld>
            <a:endParaRPr lang="en-US" altLang="en-US" dirty="0"/>
          </a:p>
        </p:txBody>
      </p:sp>
    </p:spTree>
    <p:extLst>
      <p:ext uri="{BB962C8B-B14F-4D97-AF65-F5344CB8AC3E}">
        <p14:creationId xmlns:p14="http://schemas.microsoft.com/office/powerpoint/2010/main" val="2364344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2" name="Date Placeholder 3">
            <a:extLst>
              <a:ext uri="{FF2B5EF4-FFF2-40B4-BE49-F238E27FC236}">
                <a16:creationId xmlns:a16="http://schemas.microsoft.com/office/drawing/2014/main" id="{449B3A2A-F3B2-E69F-888B-4C317FE0D424}"/>
              </a:ext>
            </a:extLst>
          </p:cNvPr>
          <p:cNvSpPr>
            <a:spLocks noGrp="1"/>
          </p:cNvSpPr>
          <p:nvPr>
            <p:ph type="dt" sz="half" idx="10"/>
          </p:nvPr>
        </p:nvSpPr>
        <p:spPr/>
        <p:txBody>
          <a:bodyPr/>
          <a:lstStyle>
            <a:lvl1pPr>
              <a:defRPr/>
            </a:lvl1pPr>
            <a:extLst/>
          </a:lstStyle>
          <a:p>
            <a:pPr>
              <a:defRPr/>
            </a:pPr>
            <a:fld id="{84C04864-B82E-4A46-B3D4-87CCD956000D}" type="datetimeFigureOut">
              <a:rPr lang="en-US"/>
              <a:pPr>
                <a:defRPr/>
              </a:pPr>
              <a:t>11/18/2024</a:t>
            </a:fld>
            <a:endParaRPr lang="en-US" dirty="0"/>
          </a:p>
        </p:txBody>
      </p:sp>
      <p:sp>
        <p:nvSpPr>
          <p:cNvPr id="4" name="Footer Placeholder 4">
            <a:extLst>
              <a:ext uri="{FF2B5EF4-FFF2-40B4-BE49-F238E27FC236}">
                <a16:creationId xmlns:a16="http://schemas.microsoft.com/office/drawing/2014/main" id="{539859C5-F3D8-A159-7418-F1767CFE4A7F}"/>
              </a:ext>
            </a:extLst>
          </p:cNvPr>
          <p:cNvSpPr>
            <a:spLocks noGrp="1"/>
          </p:cNvSpPr>
          <p:nvPr>
            <p:ph type="ftr" sz="quarter" idx="11"/>
          </p:nvPr>
        </p:nvSpPr>
        <p:spPr/>
        <p:txBody>
          <a:bodyPr/>
          <a:lstStyle>
            <a:lvl1pPr>
              <a:defRPr/>
            </a:lvl1pPr>
            <a:extLst/>
          </a:lstStyle>
          <a:p>
            <a:pPr>
              <a:defRPr/>
            </a:pPr>
            <a:endParaRPr lang="en-US" dirty="0"/>
          </a:p>
        </p:txBody>
      </p:sp>
      <p:sp>
        <p:nvSpPr>
          <p:cNvPr id="5" name="Slide Number Placeholder 5">
            <a:extLst>
              <a:ext uri="{FF2B5EF4-FFF2-40B4-BE49-F238E27FC236}">
                <a16:creationId xmlns:a16="http://schemas.microsoft.com/office/drawing/2014/main" id="{B6823656-AE7F-C92A-A75C-9B402DDD2B12}"/>
              </a:ext>
            </a:extLst>
          </p:cNvPr>
          <p:cNvSpPr>
            <a:spLocks noGrp="1"/>
          </p:cNvSpPr>
          <p:nvPr>
            <p:ph type="sldNum" sz="quarter" idx="12"/>
          </p:nvPr>
        </p:nvSpPr>
        <p:spPr/>
        <p:txBody>
          <a:bodyPr/>
          <a:lstStyle>
            <a:lvl1pPr>
              <a:defRPr/>
            </a:lvl1pPr>
          </a:lstStyle>
          <a:p>
            <a:fld id="{2572FA8F-42F8-4EE5-8464-F7A7A3EC9446}" type="slidenum">
              <a:rPr lang="en-US" altLang="en-US"/>
              <a:pPr/>
              <a:t>‹#›</a:t>
            </a:fld>
            <a:endParaRPr lang="en-US" altLang="en-US" dirty="0"/>
          </a:p>
        </p:txBody>
      </p:sp>
    </p:spTree>
    <p:extLst>
      <p:ext uri="{BB962C8B-B14F-4D97-AF65-F5344CB8AC3E}">
        <p14:creationId xmlns:p14="http://schemas.microsoft.com/office/powerpoint/2010/main" val="2034031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10">
            <a:extLst>
              <a:ext uri="{FF2B5EF4-FFF2-40B4-BE49-F238E27FC236}">
                <a16:creationId xmlns:a16="http://schemas.microsoft.com/office/drawing/2014/main" id="{C0FA6ACE-8BE7-230B-AD67-26936F76F34B}"/>
              </a:ext>
            </a:extLst>
          </p:cNvPr>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dirty="0"/>
          </a:p>
        </p:txBody>
      </p:sp>
      <p:sp>
        <p:nvSpPr>
          <p:cNvPr id="5" name="Chevron 11">
            <a:extLst>
              <a:ext uri="{FF2B5EF4-FFF2-40B4-BE49-F238E27FC236}">
                <a16:creationId xmlns:a16="http://schemas.microsoft.com/office/drawing/2014/main" id="{60EDAC42-5BDC-73ED-3E23-D54CF79D85DF}"/>
              </a:ext>
            </a:extLst>
          </p:cNvPr>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id="{E48EAE35-210C-4642-B4E2-D51292735021}"/>
              </a:ext>
            </a:extLst>
          </p:cNvPr>
          <p:cNvSpPr>
            <a:spLocks noGrp="1"/>
          </p:cNvSpPr>
          <p:nvPr>
            <p:ph type="dt" sz="half" idx="10"/>
          </p:nvPr>
        </p:nvSpPr>
        <p:spPr/>
        <p:txBody>
          <a:bodyPr/>
          <a:lstStyle>
            <a:lvl1pPr>
              <a:defRPr/>
            </a:lvl1pPr>
            <a:extLst/>
          </a:lstStyle>
          <a:p>
            <a:pPr>
              <a:defRPr/>
            </a:pPr>
            <a:fld id="{D4458D72-8749-48F7-9F0A-D2BA00672914}" type="datetimeFigureOut">
              <a:rPr lang="en-US"/>
              <a:pPr>
                <a:defRPr/>
              </a:pPr>
              <a:t>11/18/2024</a:t>
            </a:fld>
            <a:endParaRPr lang="en-US" dirty="0"/>
          </a:p>
        </p:txBody>
      </p:sp>
      <p:sp>
        <p:nvSpPr>
          <p:cNvPr id="7" name="Footer Placeholder 4">
            <a:extLst>
              <a:ext uri="{FF2B5EF4-FFF2-40B4-BE49-F238E27FC236}">
                <a16:creationId xmlns:a16="http://schemas.microsoft.com/office/drawing/2014/main" id="{2398BBB5-359D-0990-06AF-9BE47F5E1355}"/>
              </a:ext>
            </a:extLst>
          </p:cNvPr>
          <p:cNvSpPr>
            <a:spLocks noGrp="1"/>
          </p:cNvSpPr>
          <p:nvPr>
            <p:ph type="ftr" sz="quarter" idx="11"/>
          </p:nvPr>
        </p:nvSpPr>
        <p:spPr/>
        <p:txBody>
          <a:bodyPr/>
          <a:lstStyle>
            <a:lvl1pPr>
              <a:defRPr/>
            </a:lvl1pPr>
            <a:extLst/>
          </a:lstStyle>
          <a:p>
            <a:pPr>
              <a:defRPr/>
            </a:pPr>
            <a:endParaRPr lang="en-US" dirty="0"/>
          </a:p>
        </p:txBody>
      </p:sp>
      <p:sp>
        <p:nvSpPr>
          <p:cNvPr id="8" name="Slide Number Placeholder 5">
            <a:extLst>
              <a:ext uri="{FF2B5EF4-FFF2-40B4-BE49-F238E27FC236}">
                <a16:creationId xmlns:a16="http://schemas.microsoft.com/office/drawing/2014/main" id="{2AA69F67-5487-4EFE-2336-C89D4DF72FDD}"/>
              </a:ext>
            </a:extLst>
          </p:cNvPr>
          <p:cNvSpPr>
            <a:spLocks noGrp="1"/>
          </p:cNvSpPr>
          <p:nvPr>
            <p:ph type="sldNum" sz="quarter" idx="12"/>
          </p:nvPr>
        </p:nvSpPr>
        <p:spPr/>
        <p:txBody>
          <a:bodyPr/>
          <a:lstStyle>
            <a:lvl1pPr>
              <a:defRPr/>
            </a:lvl1pPr>
          </a:lstStyle>
          <a:p>
            <a:fld id="{A6BBA208-56A3-451E-B7DF-57A8029A559F}" type="slidenum">
              <a:rPr lang="en-US" altLang="en-US"/>
              <a:pPr/>
              <a:t>‹#›</a:t>
            </a:fld>
            <a:endParaRPr lang="en-US" altLang="en-US" dirty="0"/>
          </a:p>
        </p:txBody>
      </p:sp>
    </p:spTree>
    <p:extLst>
      <p:ext uri="{BB962C8B-B14F-4D97-AF65-F5344CB8AC3E}">
        <p14:creationId xmlns:p14="http://schemas.microsoft.com/office/powerpoint/2010/main" val="427737421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2" name="Date Placeholder 4">
            <a:extLst>
              <a:ext uri="{FF2B5EF4-FFF2-40B4-BE49-F238E27FC236}">
                <a16:creationId xmlns:a16="http://schemas.microsoft.com/office/drawing/2014/main" id="{1F205B90-FD23-0430-5D10-F9B666DA7A81}"/>
              </a:ext>
            </a:extLst>
          </p:cNvPr>
          <p:cNvSpPr>
            <a:spLocks noGrp="1"/>
          </p:cNvSpPr>
          <p:nvPr>
            <p:ph type="dt" sz="half" idx="10"/>
          </p:nvPr>
        </p:nvSpPr>
        <p:spPr/>
        <p:txBody>
          <a:bodyPr/>
          <a:lstStyle>
            <a:lvl1pPr>
              <a:defRPr/>
            </a:lvl1pPr>
            <a:extLst/>
          </a:lstStyle>
          <a:p>
            <a:pPr>
              <a:defRPr/>
            </a:pPr>
            <a:fld id="{0A838903-707E-473B-904B-F83133EF7ACD}" type="datetimeFigureOut">
              <a:rPr lang="en-US"/>
              <a:pPr>
                <a:defRPr/>
              </a:pPr>
              <a:t>11/18/2024</a:t>
            </a:fld>
            <a:endParaRPr lang="en-US" dirty="0"/>
          </a:p>
        </p:txBody>
      </p:sp>
      <p:sp>
        <p:nvSpPr>
          <p:cNvPr id="5" name="Footer Placeholder 5">
            <a:extLst>
              <a:ext uri="{FF2B5EF4-FFF2-40B4-BE49-F238E27FC236}">
                <a16:creationId xmlns:a16="http://schemas.microsoft.com/office/drawing/2014/main" id="{D2F90696-02C7-AA0A-DE2B-B3B6DCCA603C}"/>
              </a:ext>
            </a:extLst>
          </p:cNvPr>
          <p:cNvSpPr>
            <a:spLocks noGrp="1"/>
          </p:cNvSpPr>
          <p:nvPr>
            <p:ph type="ftr" sz="quarter" idx="11"/>
          </p:nvPr>
        </p:nvSpPr>
        <p:spPr/>
        <p:txBody>
          <a:bodyPr/>
          <a:lstStyle>
            <a:lvl1pPr>
              <a:defRPr/>
            </a:lvl1pPr>
            <a:extLst/>
          </a:lstStyle>
          <a:p>
            <a:pPr>
              <a:defRPr/>
            </a:pPr>
            <a:endParaRPr lang="en-US" dirty="0"/>
          </a:p>
        </p:txBody>
      </p:sp>
      <p:sp>
        <p:nvSpPr>
          <p:cNvPr id="6" name="Slide Number Placeholder 6">
            <a:extLst>
              <a:ext uri="{FF2B5EF4-FFF2-40B4-BE49-F238E27FC236}">
                <a16:creationId xmlns:a16="http://schemas.microsoft.com/office/drawing/2014/main" id="{B045F893-EDB5-1219-D53E-6876260E2DA9}"/>
              </a:ext>
            </a:extLst>
          </p:cNvPr>
          <p:cNvSpPr>
            <a:spLocks noGrp="1"/>
          </p:cNvSpPr>
          <p:nvPr>
            <p:ph type="sldNum" sz="quarter" idx="12"/>
          </p:nvPr>
        </p:nvSpPr>
        <p:spPr/>
        <p:txBody>
          <a:bodyPr/>
          <a:lstStyle>
            <a:lvl1pPr>
              <a:defRPr/>
            </a:lvl1pPr>
          </a:lstStyle>
          <a:p>
            <a:fld id="{EB76A668-5084-4658-8F2F-CD326FFC9D82}" type="slidenum">
              <a:rPr lang="en-US" altLang="en-US"/>
              <a:pPr/>
              <a:t>‹#›</a:t>
            </a:fld>
            <a:endParaRPr lang="en-US" altLang="en-US" dirty="0"/>
          </a:p>
        </p:txBody>
      </p:sp>
    </p:spTree>
    <p:extLst>
      <p:ext uri="{BB962C8B-B14F-4D97-AF65-F5344CB8AC3E}">
        <p14:creationId xmlns:p14="http://schemas.microsoft.com/office/powerpoint/2010/main" val="311363249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496210-5DB8-6AFA-EB64-9D441D2A9E63}"/>
              </a:ext>
            </a:extLst>
          </p:cNvPr>
          <p:cNvSpPr>
            <a:spLocks noGrp="1"/>
          </p:cNvSpPr>
          <p:nvPr>
            <p:ph type="dt" sz="half" idx="10"/>
          </p:nvPr>
        </p:nvSpPr>
        <p:spPr/>
        <p:txBody>
          <a:bodyPr/>
          <a:lstStyle>
            <a:lvl1pPr>
              <a:defRPr/>
            </a:lvl1pPr>
            <a:extLst/>
          </a:lstStyle>
          <a:p>
            <a:pPr>
              <a:defRPr/>
            </a:pPr>
            <a:fld id="{C3BABB85-97E1-4A93-B6AD-DCBAE2C0171D}" type="datetimeFigureOut">
              <a:rPr lang="en-US"/>
              <a:pPr>
                <a:defRPr/>
              </a:pPr>
              <a:t>11/18/2024</a:t>
            </a:fld>
            <a:endParaRPr lang="en-US" dirty="0"/>
          </a:p>
        </p:txBody>
      </p:sp>
      <p:sp>
        <p:nvSpPr>
          <p:cNvPr id="8" name="Footer Placeholder 7">
            <a:extLst>
              <a:ext uri="{FF2B5EF4-FFF2-40B4-BE49-F238E27FC236}">
                <a16:creationId xmlns:a16="http://schemas.microsoft.com/office/drawing/2014/main" id="{967B6000-2CD8-23AA-4DA5-506122638D19}"/>
              </a:ext>
            </a:extLst>
          </p:cNvPr>
          <p:cNvSpPr>
            <a:spLocks noGrp="1"/>
          </p:cNvSpPr>
          <p:nvPr>
            <p:ph type="ftr" sz="quarter" idx="11"/>
          </p:nvPr>
        </p:nvSpPr>
        <p:spPr/>
        <p:txBody>
          <a:bodyPr/>
          <a:lstStyle>
            <a:lvl1pPr>
              <a:defRPr/>
            </a:lvl1pPr>
            <a:extLst/>
          </a:lstStyle>
          <a:p>
            <a:pPr>
              <a:defRPr/>
            </a:pPr>
            <a:endParaRPr lang="en-US" dirty="0"/>
          </a:p>
        </p:txBody>
      </p:sp>
      <p:sp>
        <p:nvSpPr>
          <p:cNvPr id="9" name="Slide Number Placeholder 8">
            <a:extLst>
              <a:ext uri="{FF2B5EF4-FFF2-40B4-BE49-F238E27FC236}">
                <a16:creationId xmlns:a16="http://schemas.microsoft.com/office/drawing/2014/main" id="{DAF28E27-7AB8-6884-E243-708DDFB5E4CF}"/>
              </a:ext>
            </a:extLst>
          </p:cNvPr>
          <p:cNvSpPr>
            <a:spLocks noGrp="1"/>
          </p:cNvSpPr>
          <p:nvPr>
            <p:ph type="sldNum" sz="quarter" idx="12"/>
          </p:nvPr>
        </p:nvSpPr>
        <p:spPr/>
        <p:txBody>
          <a:bodyPr/>
          <a:lstStyle>
            <a:lvl1pPr>
              <a:defRPr/>
            </a:lvl1pPr>
          </a:lstStyle>
          <a:p>
            <a:fld id="{06101B59-E7EF-4EF9-A57C-995AA233B74A}" type="slidenum">
              <a:rPr lang="en-US" altLang="en-US"/>
              <a:pPr/>
              <a:t>‹#›</a:t>
            </a:fld>
            <a:endParaRPr lang="en-US" altLang="en-US" dirty="0"/>
          </a:p>
        </p:txBody>
      </p:sp>
    </p:spTree>
    <p:extLst>
      <p:ext uri="{BB962C8B-B14F-4D97-AF65-F5344CB8AC3E}">
        <p14:creationId xmlns:p14="http://schemas.microsoft.com/office/powerpoint/2010/main" val="316285761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2" name="Date Placeholder 2">
            <a:extLst>
              <a:ext uri="{FF2B5EF4-FFF2-40B4-BE49-F238E27FC236}">
                <a16:creationId xmlns:a16="http://schemas.microsoft.com/office/drawing/2014/main" id="{C6171841-1A0E-60AE-95FD-E22ED37207F0}"/>
              </a:ext>
            </a:extLst>
          </p:cNvPr>
          <p:cNvSpPr>
            <a:spLocks noGrp="1"/>
          </p:cNvSpPr>
          <p:nvPr>
            <p:ph type="dt" sz="half" idx="10"/>
          </p:nvPr>
        </p:nvSpPr>
        <p:spPr/>
        <p:txBody>
          <a:bodyPr/>
          <a:lstStyle>
            <a:lvl1pPr>
              <a:defRPr/>
            </a:lvl1pPr>
            <a:extLst/>
          </a:lstStyle>
          <a:p>
            <a:pPr>
              <a:defRPr/>
            </a:pPr>
            <a:fld id="{77EE57B0-D617-447A-85D0-FACAA943AA7F}" type="datetimeFigureOut">
              <a:rPr lang="en-US"/>
              <a:pPr>
                <a:defRPr/>
              </a:pPr>
              <a:t>11/18/2024</a:t>
            </a:fld>
            <a:endParaRPr lang="en-US" dirty="0"/>
          </a:p>
        </p:txBody>
      </p:sp>
      <p:sp>
        <p:nvSpPr>
          <p:cNvPr id="3" name="Footer Placeholder 3">
            <a:extLst>
              <a:ext uri="{FF2B5EF4-FFF2-40B4-BE49-F238E27FC236}">
                <a16:creationId xmlns:a16="http://schemas.microsoft.com/office/drawing/2014/main" id="{921354FD-A3A4-710F-79E8-2AFB65C23D40}"/>
              </a:ext>
            </a:extLst>
          </p:cNvPr>
          <p:cNvSpPr>
            <a:spLocks noGrp="1"/>
          </p:cNvSpPr>
          <p:nvPr>
            <p:ph type="ftr" sz="quarter" idx="11"/>
          </p:nvPr>
        </p:nvSpPr>
        <p:spPr/>
        <p:txBody>
          <a:bodyPr/>
          <a:lstStyle>
            <a:lvl1pPr>
              <a:defRPr/>
            </a:lvl1pPr>
            <a:extLst/>
          </a:lstStyle>
          <a:p>
            <a:pPr>
              <a:defRPr/>
            </a:pPr>
            <a:endParaRPr lang="en-US" dirty="0"/>
          </a:p>
        </p:txBody>
      </p:sp>
      <p:sp>
        <p:nvSpPr>
          <p:cNvPr id="4" name="Slide Number Placeholder 4">
            <a:extLst>
              <a:ext uri="{FF2B5EF4-FFF2-40B4-BE49-F238E27FC236}">
                <a16:creationId xmlns:a16="http://schemas.microsoft.com/office/drawing/2014/main" id="{354E8053-04AB-1AD4-A9D4-AA14618BFF36}"/>
              </a:ext>
            </a:extLst>
          </p:cNvPr>
          <p:cNvSpPr>
            <a:spLocks noGrp="1"/>
          </p:cNvSpPr>
          <p:nvPr>
            <p:ph type="sldNum" sz="quarter" idx="12"/>
          </p:nvPr>
        </p:nvSpPr>
        <p:spPr/>
        <p:txBody>
          <a:bodyPr/>
          <a:lstStyle>
            <a:lvl1pPr>
              <a:defRPr/>
            </a:lvl1pPr>
          </a:lstStyle>
          <a:p>
            <a:fld id="{19DDF4B6-DB89-42A6-A1DB-05559EE169B7}" type="slidenum">
              <a:rPr lang="en-US" altLang="en-US"/>
              <a:pPr/>
              <a:t>‹#›</a:t>
            </a:fld>
            <a:endParaRPr lang="en-US" altLang="en-US" dirty="0"/>
          </a:p>
        </p:txBody>
      </p:sp>
    </p:spTree>
    <p:extLst>
      <p:ext uri="{BB962C8B-B14F-4D97-AF65-F5344CB8AC3E}">
        <p14:creationId xmlns:p14="http://schemas.microsoft.com/office/powerpoint/2010/main" val="162335105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35D3F7-AB24-4B05-99D5-EE11C02E2ECB}"/>
              </a:ext>
            </a:extLst>
          </p:cNvPr>
          <p:cNvSpPr>
            <a:spLocks noGrp="1"/>
          </p:cNvSpPr>
          <p:nvPr>
            <p:ph type="dt" sz="half" idx="10"/>
          </p:nvPr>
        </p:nvSpPr>
        <p:spPr/>
        <p:txBody>
          <a:bodyPr/>
          <a:lstStyle>
            <a:lvl1pPr>
              <a:defRPr/>
            </a:lvl1pPr>
            <a:extLst/>
          </a:lstStyle>
          <a:p>
            <a:pPr>
              <a:defRPr/>
            </a:pPr>
            <a:fld id="{0244D91B-F867-4B12-8019-9CEF712AEB47}" type="datetimeFigureOut">
              <a:rPr lang="en-US"/>
              <a:pPr>
                <a:defRPr/>
              </a:pPr>
              <a:t>11/18/2024</a:t>
            </a:fld>
            <a:endParaRPr lang="en-US" dirty="0"/>
          </a:p>
        </p:txBody>
      </p:sp>
      <p:sp>
        <p:nvSpPr>
          <p:cNvPr id="3" name="Footer Placeholder 2">
            <a:extLst>
              <a:ext uri="{FF2B5EF4-FFF2-40B4-BE49-F238E27FC236}">
                <a16:creationId xmlns:a16="http://schemas.microsoft.com/office/drawing/2014/main" id="{3570BA6E-6B6B-1404-671F-3F9803ED5EE2}"/>
              </a:ext>
            </a:extLst>
          </p:cNvPr>
          <p:cNvSpPr>
            <a:spLocks noGrp="1"/>
          </p:cNvSpPr>
          <p:nvPr>
            <p:ph type="ftr" sz="quarter" idx="11"/>
          </p:nvPr>
        </p:nvSpPr>
        <p:spPr/>
        <p:txBody>
          <a:bodyPr/>
          <a:lstStyle>
            <a:lvl1pPr>
              <a:defRPr/>
            </a:lvl1pPr>
            <a:extLst/>
          </a:lstStyle>
          <a:p>
            <a:pPr>
              <a:defRPr/>
            </a:pPr>
            <a:endParaRPr lang="en-US" dirty="0"/>
          </a:p>
        </p:txBody>
      </p:sp>
      <p:sp>
        <p:nvSpPr>
          <p:cNvPr id="4" name="Slide Number Placeholder 3">
            <a:extLst>
              <a:ext uri="{FF2B5EF4-FFF2-40B4-BE49-F238E27FC236}">
                <a16:creationId xmlns:a16="http://schemas.microsoft.com/office/drawing/2014/main" id="{A43E2FA6-BC3E-ED56-EBDB-BAB3DD1AA3F0}"/>
              </a:ext>
            </a:extLst>
          </p:cNvPr>
          <p:cNvSpPr>
            <a:spLocks noGrp="1"/>
          </p:cNvSpPr>
          <p:nvPr>
            <p:ph type="sldNum" sz="quarter" idx="12"/>
          </p:nvPr>
        </p:nvSpPr>
        <p:spPr/>
        <p:txBody>
          <a:bodyPr/>
          <a:lstStyle>
            <a:lvl1pPr>
              <a:defRPr/>
            </a:lvl1pPr>
          </a:lstStyle>
          <a:p>
            <a:fld id="{78025C02-216B-4FA1-9031-22FA05A3229C}" type="slidenum">
              <a:rPr lang="en-US" altLang="en-US"/>
              <a:pPr/>
              <a:t>‹#›</a:t>
            </a:fld>
            <a:endParaRPr lang="en-US" altLang="en-US" dirty="0"/>
          </a:p>
        </p:txBody>
      </p:sp>
    </p:spTree>
    <p:extLst>
      <p:ext uri="{BB962C8B-B14F-4D97-AF65-F5344CB8AC3E}">
        <p14:creationId xmlns:p14="http://schemas.microsoft.com/office/powerpoint/2010/main" val="1625539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C102FF-A03B-C79D-ABA6-973F37C7E47F}"/>
              </a:ext>
            </a:extLst>
          </p:cNvPr>
          <p:cNvSpPr>
            <a:spLocks noGrp="1"/>
          </p:cNvSpPr>
          <p:nvPr>
            <p:ph type="dt" sz="half" idx="10"/>
          </p:nvPr>
        </p:nvSpPr>
        <p:spPr/>
        <p:txBody>
          <a:bodyPr/>
          <a:lstStyle>
            <a:lvl1pPr>
              <a:defRPr/>
            </a:lvl1pPr>
            <a:extLst/>
          </a:lstStyle>
          <a:p>
            <a:pPr>
              <a:defRPr/>
            </a:pPr>
            <a:fld id="{11A43B17-371D-4D6F-8BD1-436F8BD79B7D}" type="datetimeFigureOut">
              <a:rPr lang="en-US"/>
              <a:pPr>
                <a:defRPr/>
              </a:pPr>
              <a:t>11/18/2024</a:t>
            </a:fld>
            <a:endParaRPr lang="en-US" dirty="0"/>
          </a:p>
        </p:txBody>
      </p:sp>
      <p:sp>
        <p:nvSpPr>
          <p:cNvPr id="6" name="Footer Placeholder 5">
            <a:extLst>
              <a:ext uri="{FF2B5EF4-FFF2-40B4-BE49-F238E27FC236}">
                <a16:creationId xmlns:a16="http://schemas.microsoft.com/office/drawing/2014/main" id="{714CE367-E925-E59C-680E-6B41A88C2406}"/>
              </a:ext>
            </a:extLst>
          </p:cNvPr>
          <p:cNvSpPr>
            <a:spLocks noGrp="1"/>
          </p:cNvSpPr>
          <p:nvPr>
            <p:ph type="ftr" sz="quarter" idx="11"/>
          </p:nvPr>
        </p:nvSpPr>
        <p:spPr/>
        <p:txBody>
          <a:bodyPr/>
          <a:lstStyle>
            <a:lvl1pPr>
              <a:defRPr/>
            </a:lvl1pPr>
            <a:extLst/>
          </a:lstStyle>
          <a:p>
            <a:pPr>
              <a:defRPr/>
            </a:pPr>
            <a:endParaRPr lang="en-US" dirty="0"/>
          </a:p>
        </p:txBody>
      </p:sp>
      <p:sp>
        <p:nvSpPr>
          <p:cNvPr id="7" name="Slide Number Placeholder 6">
            <a:extLst>
              <a:ext uri="{FF2B5EF4-FFF2-40B4-BE49-F238E27FC236}">
                <a16:creationId xmlns:a16="http://schemas.microsoft.com/office/drawing/2014/main" id="{934D3459-AC0C-DD30-BA91-F8A275D5B5F0}"/>
              </a:ext>
            </a:extLst>
          </p:cNvPr>
          <p:cNvSpPr>
            <a:spLocks noGrp="1"/>
          </p:cNvSpPr>
          <p:nvPr>
            <p:ph type="sldNum" sz="quarter" idx="12"/>
          </p:nvPr>
        </p:nvSpPr>
        <p:spPr/>
        <p:txBody>
          <a:bodyPr/>
          <a:lstStyle>
            <a:lvl1pPr>
              <a:defRPr/>
            </a:lvl1pPr>
          </a:lstStyle>
          <a:p>
            <a:fld id="{109975A9-D695-4B80-8CED-938B3429D118}" type="slidenum">
              <a:rPr lang="en-US" altLang="en-US"/>
              <a:pPr/>
              <a:t>‹#›</a:t>
            </a:fld>
            <a:endParaRPr lang="en-US" altLang="en-US" dirty="0"/>
          </a:p>
        </p:txBody>
      </p:sp>
    </p:spTree>
    <p:extLst>
      <p:ext uri="{BB962C8B-B14F-4D97-AF65-F5344CB8AC3E}">
        <p14:creationId xmlns:p14="http://schemas.microsoft.com/office/powerpoint/2010/main" val="174023840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10">
            <a:extLst>
              <a:ext uri="{FF2B5EF4-FFF2-40B4-BE49-F238E27FC236}">
                <a16:creationId xmlns:a16="http://schemas.microsoft.com/office/drawing/2014/main" id="{5F0E8014-33CD-1A9D-77EE-DB6D93E372BE}"/>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lang="en-US" dirty="0"/>
          </a:p>
        </p:txBody>
      </p:sp>
      <p:sp>
        <p:nvSpPr>
          <p:cNvPr id="6" name="Freeform 15">
            <a:extLst>
              <a:ext uri="{FF2B5EF4-FFF2-40B4-BE49-F238E27FC236}">
                <a16:creationId xmlns:a16="http://schemas.microsoft.com/office/drawing/2014/main" id="{B7EE4BD5-B776-430B-28F8-1D98B8D907AC}"/>
              </a:ext>
            </a:extLst>
          </p:cNvPr>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7" name="Right Triangle 6">
            <a:extLst>
              <a:ext uri="{FF2B5EF4-FFF2-40B4-BE49-F238E27FC236}">
                <a16:creationId xmlns:a16="http://schemas.microsoft.com/office/drawing/2014/main" id="{68F34587-559F-AE19-11E0-004212E59D77}"/>
              </a:ext>
            </a:extLst>
          </p:cNvPr>
          <p:cNvSpPr>
            <a:spLocks/>
          </p:cNvSpPr>
          <p:nvPr/>
        </p:nvSpPr>
        <p:spPr bwMode="auto">
          <a:xfrm>
            <a:off x="-6042" y="5791253"/>
            <a:ext cx="3402314"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cxnSp>
        <p:nvCxnSpPr>
          <p:cNvPr id="8" name="Straight Connector 7">
            <a:extLst>
              <a:ext uri="{FF2B5EF4-FFF2-40B4-BE49-F238E27FC236}">
                <a16:creationId xmlns:a16="http://schemas.microsoft.com/office/drawing/2014/main" id="{8A8FC50B-FE07-63B6-6447-20A0D0F69398}"/>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8">
            <a:extLst>
              <a:ext uri="{FF2B5EF4-FFF2-40B4-BE49-F238E27FC236}">
                <a16:creationId xmlns:a16="http://schemas.microsoft.com/office/drawing/2014/main" id="{C6936561-95DA-AD76-882D-6FC4F5AA4B17}"/>
              </a:ext>
            </a:extLst>
          </p:cNvPr>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dirty="0"/>
          </a:p>
        </p:txBody>
      </p:sp>
      <p:sp>
        <p:nvSpPr>
          <p:cNvPr id="10" name="Chevron 19">
            <a:extLst>
              <a:ext uri="{FF2B5EF4-FFF2-40B4-BE49-F238E27FC236}">
                <a16:creationId xmlns:a16="http://schemas.microsoft.com/office/drawing/2014/main" id="{495FE637-5F3D-2AE1-5E95-A887C6F358F9}"/>
              </a:ext>
            </a:extLst>
          </p:cNvPr>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a:t>Click icon to add picture</a:t>
            </a: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a:extLst>
              <a:ext uri="{FF2B5EF4-FFF2-40B4-BE49-F238E27FC236}">
                <a16:creationId xmlns:a16="http://schemas.microsoft.com/office/drawing/2014/main" id="{94A4F617-7FE7-598C-BD06-6C03E9033561}"/>
              </a:ext>
            </a:extLst>
          </p:cNvPr>
          <p:cNvSpPr>
            <a:spLocks noGrp="1"/>
          </p:cNvSpPr>
          <p:nvPr>
            <p:ph type="dt" sz="half" idx="10"/>
          </p:nvPr>
        </p:nvSpPr>
        <p:spPr/>
        <p:txBody>
          <a:bodyPr/>
          <a:lstStyle>
            <a:lvl1pPr>
              <a:defRPr>
                <a:solidFill>
                  <a:schemeClr val="tx1"/>
                </a:solidFill>
              </a:defRPr>
            </a:lvl1pPr>
            <a:extLst/>
          </a:lstStyle>
          <a:p>
            <a:pPr>
              <a:defRPr/>
            </a:pPr>
            <a:fld id="{4DD6D137-5C08-4F71-870D-2443D3CEA316}" type="datetimeFigureOut">
              <a:rPr lang="en-US"/>
              <a:pPr>
                <a:defRPr/>
              </a:pPr>
              <a:t>11/18/2024</a:t>
            </a:fld>
            <a:endParaRPr lang="en-US" dirty="0"/>
          </a:p>
        </p:txBody>
      </p:sp>
      <p:sp>
        <p:nvSpPr>
          <p:cNvPr id="12" name="Footer Placeholder 5">
            <a:extLst>
              <a:ext uri="{FF2B5EF4-FFF2-40B4-BE49-F238E27FC236}">
                <a16:creationId xmlns:a16="http://schemas.microsoft.com/office/drawing/2014/main" id="{FACFE918-B623-CF6D-1B66-EC8367647DC9}"/>
              </a:ext>
            </a:extLst>
          </p:cNvPr>
          <p:cNvSpPr>
            <a:spLocks noGrp="1"/>
          </p:cNvSpPr>
          <p:nvPr>
            <p:ph type="ftr" sz="quarter" idx="11"/>
          </p:nvPr>
        </p:nvSpPr>
        <p:spPr/>
        <p:txBody>
          <a:bodyPr/>
          <a:lstStyle>
            <a:lvl1pPr>
              <a:defRPr>
                <a:solidFill>
                  <a:schemeClr val="tx1"/>
                </a:solidFill>
              </a:defRPr>
            </a:lvl1pPr>
            <a:extLst/>
          </a:lstStyle>
          <a:p>
            <a:pPr>
              <a:defRPr/>
            </a:pPr>
            <a:endParaRPr lang="en-US" dirty="0"/>
          </a:p>
        </p:txBody>
      </p:sp>
      <p:sp>
        <p:nvSpPr>
          <p:cNvPr id="13" name="Slide Number Placeholder 6">
            <a:extLst>
              <a:ext uri="{FF2B5EF4-FFF2-40B4-BE49-F238E27FC236}">
                <a16:creationId xmlns:a16="http://schemas.microsoft.com/office/drawing/2014/main" id="{6513DAD6-713C-840D-FFCA-7461575C7BBE}"/>
              </a:ext>
            </a:extLst>
          </p:cNvPr>
          <p:cNvSpPr>
            <a:spLocks noGrp="1"/>
          </p:cNvSpPr>
          <p:nvPr>
            <p:ph type="sldNum" sz="quarter" idx="12"/>
          </p:nvPr>
        </p:nvSpPr>
        <p:spPr/>
        <p:txBody>
          <a:bodyPr/>
          <a:lstStyle>
            <a:lvl1pPr>
              <a:defRPr/>
            </a:lvl1pPr>
          </a:lstStyle>
          <a:p>
            <a:fld id="{517F0EC2-7364-4EEC-96CD-4374EB2691B9}" type="slidenum">
              <a:rPr lang="en-US" altLang="en-US"/>
              <a:pPr/>
              <a:t>‹#›</a:t>
            </a:fld>
            <a:endParaRPr lang="en-US" altLang="en-US" dirty="0"/>
          </a:p>
        </p:txBody>
      </p:sp>
    </p:spTree>
    <p:extLst>
      <p:ext uri="{BB962C8B-B14F-4D97-AF65-F5344CB8AC3E}">
        <p14:creationId xmlns:p14="http://schemas.microsoft.com/office/powerpoint/2010/main" val="288844579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45E98FE5-435C-D6BA-5AAC-797FB7148505}"/>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lang="en-US" dirty="0"/>
          </a:p>
        </p:txBody>
      </p:sp>
      <p:sp>
        <p:nvSpPr>
          <p:cNvPr id="1027" name="Freeform 11">
            <a:extLst>
              <a:ext uri="{FF2B5EF4-FFF2-40B4-BE49-F238E27FC236}">
                <a16:creationId xmlns:a16="http://schemas.microsoft.com/office/drawing/2014/main" id="{9CCB5FD6-147F-EE1B-00A2-D761E690A85F}"/>
              </a:ext>
            </a:extLst>
          </p:cNvPr>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14" name="Right Triangle 13">
            <a:extLst>
              <a:ext uri="{FF2B5EF4-FFF2-40B4-BE49-F238E27FC236}">
                <a16:creationId xmlns:a16="http://schemas.microsoft.com/office/drawing/2014/main" id="{10482B98-F68C-BC53-53C7-BC2B3BF21DEB}"/>
              </a:ext>
            </a:extLst>
          </p:cNvPr>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cxnSp>
        <p:nvCxnSpPr>
          <p:cNvPr id="15" name="Straight Connector 14">
            <a:extLst>
              <a:ext uri="{FF2B5EF4-FFF2-40B4-BE49-F238E27FC236}">
                <a16:creationId xmlns:a16="http://schemas.microsoft.com/office/drawing/2014/main" id="{A1697A71-AAB0-D270-C521-3BFD25DB36FE}"/>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id="{48F7F29A-514F-5CB7-9668-D4253A747978}"/>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a:extLst>
              <a:ext uri="{FF2B5EF4-FFF2-40B4-BE49-F238E27FC236}">
                <a16:creationId xmlns:a16="http://schemas.microsoft.com/office/drawing/2014/main" id="{4FB29902-7931-6261-B84C-720C39613E6D}"/>
              </a:ext>
            </a:extLst>
          </p:cNvPr>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638E7CB6-2F83-F5FD-1919-DD9DAFE46D1A}"/>
              </a:ext>
            </a:extLst>
          </p:cNvPr>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a:extLst>
              <a:ext uri="{FF2B5EF4-FFF2-40B4-BE49-F238E27FC236}">
                <a16:creationId xmlns:a16="http://schemas.microsoft.com/office/drawing/2014/main" id="{412B5A36-DAB0-4353-A82E-9E8C70A6A324}"/>
              </a:ext>
            </a:extLst>
          </p:cNvPr>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dirty="0"/>
          </a:p>
        </p:txBody>
      </p:sp>
      <p:sp>
        <p:nvSpPr>
          <p:cNvPr id="18" name="Slide Number Placeholder 17">
            <a:extLst>
              <a:ext uri="{FF2B5EF4-FFF2-40B4-BE49-F238E27FC236}">
                <a16:creationId xmlns:a16="http://schemas.microsoft.com/office/drawing/2014/main" id="{E73F7F39-3747-1721-A8B7-0C3B5DC43FF3}"/>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fld id="{8C4EF439-6DFD-40B7-8132-77B27889E067}"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5756" r:id="rId1"/>
    <p:sldLayoutId id="2147485757" r:id="rId2"/>
    <p:sldLayoutId id="2147485758" r:id="rId3"/>
    <p:sldLayoutId id="2147485759" r:id="rId4"/>
    <p:sldLayoutId id="2147485760" r:id="rId5"/>
    <p:sldLayoutId id="2147485761" r:id="rId6"/>
    <p:sldLayoutId id="2147485762" r:id="rId7"/>
    <p:sldLayoutId id="2147485763" r:id="rId8"/>
    <p:sldLayoutId id="2147485764" r:id="rId9"/>
    <p:sldLayoutId id="2147485765" r:id="rId10"/>
    <p:sldLayoutId id="2147485766" r:id="rId11"/>
  </p:sldLayoutIdLs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QUANTICO_SAFETY@usmc.mil"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Object 5">
            <a:extLst>
              <a:ext uri="{FF2B5EF4-FFF2-40B4-BE49-F238E27FC236}">
                <a16:creationId xmlns:a16="http://schemas.microsoft.com/office/drawing/2014/main" id="{BED4DE4F-F857-E68F-F090-F63AAB30BBA8}"/>
              </a:ext>
            </a:extLst>
          </p:cNvPr>
          <p:cNvPicPr>
            <a:picLocks noChangeArrowheads="1"/>
          </p:cNvPicPr>
          <p:nvPr/>
        </p:nvPicPr>
        <p:blipFill>
          <a:blip r:embed="rId3">
            <a:extLst>
              <a:ext uri="{28A0092B-C50C-407E-A947-70E740481C1C}">
                <a14:useLocalDpi xmlns:a14="http://schemas.microsoft.com/office/drawing/2010/main" val="0"/>
              </a:ext>
            </a:extLst>
          </a:blip>
          <a:srcRect t="-131" b="-1971"/>
          <a:stretch>
            <a:fillRect/>
          </a:stretch>
        </p:blipFill>
        <p:spPr bwMode="auto">
          <a:xfrm>
            <a:off x="1660525" y="342900"/>
            <a:ext cx="6057900" cy="617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1">
            <a:extLst>
              <a:ext uri="{FF2B5EF4-FFF2-40B4-BE49-F238E27FC236}">
                <a16:creationId xmlns:a16="http://schemas.microsoft.com/office/drawing/2014/main" id="{4280BD3A-3B6F-2F24-4D55-6775BFAA51D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A2E9D6-855D-4B5E-9C0C-F2B7065BC08F}" type="slidenum">
              <a:rPr lang="en-US" altLang="en-US"/>
              <a:pPr/>
              <a:t>10</a:t>
            </a:fld>
            <a:endParaRPr lang="en-US" altLang="en-US" dirty="0"/>
          </a:p>
        </p:txBody>
      </p:sp>
      <p:sp>
        <p:nvSpPr>
          <p:cNvPr id="33795" name="TextBox 2">
            <a:extLst>
              <a:ext uri="{FF2B5EF4-FFF2-40B4-BE49-F238E27FC236}">
                <a16:creationId xmlns:a16="http://schemas.microsoft.com/office/drawing/2014/main" id="{2A435F94-51AC-C447-15E4-C3D1D7CC524F}"/>
              </a:ext>
            </a:extLst>
          </p:cNvPr>
          <p:cNvSpPr txBox="1">
            <a:spLocks noChangeArrowheads="1"/>
          </p:cNvSpPr>
          <p:nvPr/>
        </p:nvSpPr>
        <p:spPr bwMode="auto">
          <a:xfrm>
            <a:off x="396875" y="152400"/>
            <a:ext cx="84185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dirty="0">
                <a:latin typeface="Calibri" panose="020F0502020204030204" pitchFamily="34" charset="0"/>
                <a:cs typeface="Calibri" panose="020F0502020204030204" pitchFamily="34" charset="0"/>
              </a:rPr>
              <a:t>WHAT IS A NEAR MISS?</a:t>
            </a:r>
          </a:p>
        </p:txBody>
      </p:sp>
      <p:sp>
        <p:nvSpPr>
          <p:cNvPr id="33796" name="TextBox 3">
            <a:extLst>
              <a:ext uri="{FF2B5EF4-FFF2-40B4-BE49-F238E27FC236}">
                <a16:creationId xmlns:a16="http://schemas.microsoft.com/office/drawing/2014/main" id="{ADFB1E8F-9485-0063-2BEC-6915B3D1F574}"/>
              </a:ext>
            </a:extLst>
          </p:cNvPr>
          <p:cNvSpPr txBox="1">
            <a:spLocks noChangeArrowheads="1"/>
          </p:cNvSpPr>
          <p:nvPr/>
        </p:nvSpPr>
        <p:spPr bwMode="auto">
          <a:xfrm>
            <a:off x="396875" y="525463"/>
            <a:ext cx="83407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Calibri" panose="020F0502020204030204" pitchFamily="34" charset="0"/>
                <a:cs typeface="Calibri" panose="020F0502020204030204" pitchFamily="34" charset="0"/>
              </a:rPr>
              <a:t>When a </a:t>
            </a:r>
            <a:r>
              <a:rPr lang="en-US" altLang="en-US" u="sng" dirty="0">
                <a:latin typeface="Calibri" panose="020F0502020204030204" pitchFamily="34" charset="0"/>
                <a:cs typeface="Calibri" panose="020F0502020204030204" pitchFamily="34" charset="0"/>
              </a:rPr>
              <a:t>more severe</a:t>
            </a:r>
            <a:r>
              <a:rPr lang="en-US" altLang="en-US" dirty="0">
                <a:latin typeface="Calibri" panose="020F0502020204030204" pitchFamily="34" charset="0"/>
                <a:cs typeface="Calibri" panose="020F0502020204030204" pitchFamily="34" charset="0"/>
              </a:rPr>
              <a:t> injury, damage to property or degraded mission was </a:t>
            </a:r>
            <a:r>
              <a:rPr lang="en-US" altLang="en-US" u="sng" dirty="0">
                <a:solidFill>
                  <a:srgbClr val="FF0000"/>
                </a:solidFill>
                <a:latin typeface="Calibri" panose="020F0502020204030204" pitchFamily="34" charset="0"/>
                <a:cs typeface="Calibri" panose="020F0502020204030204" pitchFamily="34" charset="0"/>
              </a:rPr>
              <a:t>avoided</a:t>
            </a:r>
            <a:r>
              <a:rPr lang="en-US" altLang="en-US" dirty="0">
                <a:latin typeface="Calibri" panose="020F0502020204030204" pitchFamily="34" charset="0"/>
                <a:cs typeface="Calibri" panose="020F0502020204030204" pitchFamily="34" charset="0"/>
              </a:rPr>
              <a:t> by chance.</a:t>
            </a:r>
          </a:p>
          <a:p>
            <a:endParaRPr lang="en-US" altLang="en-US" dirty="0">
              <a:latin typeface="Calibri" panose="020F0502020204030204" pitchFamily="34" charset="0"/>
              <a:cs typeface="Calibri" panose="020F0502020204030204" pitchFamily="34" charset="0"/>
            </a:endParaRPr>
          </a:p>
          <a:p>
            <a:endParaRPr lang="en-US" altLang="en-US" dirty="0"/>
          </a:p>
        </p:txBody>
      </p:sp>
      <p:sp>
        <p:nvSpPr>
          <p:cNvPr id="5" name="Rectangle 4">
            <a:extLst>
              <a:ext uri="{FF2B5EF4-FFF2-40B4-BE49-F238E27FC236}">
                <a16:creationId xmlns:a16="http://schemas.microsoft.com/office/drawing/2014/main" id="{A745CFD1-71FA-F6BD-3B8E-C570A6A427C5}"/>
              </a:ext>
            </a:extLst>
          </p:cNvPr>
          <p:cNvSpPr/>
          <p:nvPr/>
        </p:nvSpPr>
        <p:spPr>
          <a:xfrm>
            <a:off x="396875" y="1524000"/>
            <a:ext cx="8001000" cy="2586038"/>
          </a:xfrm>
          <a:prstGeom prst="rect">
            <a:avLst/>
          </a:prstGeom>
        </p:spPr>
        <p:txBody>
          <a:bodyPr>
            <a:spAutoFit/>
          </a:bodyPr>
          <a:lstStyle/>
          <a:p>
            <a:pPr>
              <a:defRPr/>
            </a:pPr>
            <a:r>
              <a:rPr lang="en-US" u="sng" dirty="0">
                <a:latin typeface="Calibri" panose="020F0502020204030204" pitchFamily="34" charset="0"/>
                <a:cs typeface="Calibri" panose="020F0502020204030204" pitchFamily="34" charset="0"/>
              </a:rPr>
              <a:t>The Benefits of reporting Near-Misses</a:t>
            </a:r>
          </a:p>
          <a:p>
            <a:pPr marL="342900" indent="-342900">
              <a:buFontTx/>
              <a:buAutoNum type="arabicPeriod"/>
              <a:defRPr/>
            </a:pPr>
            <a:r>
              <a:rPr lang="en-US" dirty="0">
                <a:latin typeface="Calibri" panose="020F0502020204030204" pitchFamily="34" charset="0"/>
                <a:cs typeface="Calibri" panose="020F0502020204030204" pitchFamily="34" charset="0"/>
              </a:rPr>
              <a:t>Accurately capture changing facility conditions as well as human behaviors</a:t>
            </a:r>
          </a:p>
          <a:p>
            <a:pPr marL="342900" indent="-342900">
              <a:buFontTx/>
              <a:buAutoNum type="arabicPeriod"/>
              <a:defRPr/>
            </a:pPr>
            <a:r>
              <a:rPr lang="en-US" dirty="0">
                <a:latin typeface="Calibri" panose="020F0502020204030204" pitchFamily="34" charset="0"/>
                <a:cs typeface="Calibri" panose="020F0502020204030204" pitchFamily="34" charset="0"/>
              </a:rPr>
              <a:t>Provides a platform for each employee to be involved</a:t>
            </a:r>
          </a:p>
          <a:p>
            <a:pPr marL="342900" indent="-342900">
              <a:buFontTx/>
              <a:buAutoNum type="arabicPeriod"/>
              <a:defRPr/>
            </a:pPr>
            <a:r>
              <a:rPr lang="en-US" dirty="0">
                <a:latin typeface="Calibri" panose="020F0502020204030204" pitchFamily="34" charset="0"/>
                <a:cs typeface="Calibri" panose="020F0502020204030204" pitchFamily="34" charset="0"/>
              </a:rPr>
              <a:t>Provides data to capture/trend data and address unsafe conditions/actions</a:t>
            </a:r>
          </a:p>
          <a:p>
            <a:pPr marL="342900" indent="-342900">
              <a:buFontTx/>
              <a:buAutoNum type="arabicPeriod"/>
              <a:defRPr/>
            </a:pPr>
            <a:r>
              <a:rPr lang="en-US" dirty="0">
                <a:latin typeface="Calibri" panose="020F0502020204030204" pitchFamily="34" charset="0"/>
                <a:cs typeface="Calibri" panose="020F0502020204030204" pitchFamily="34" charset="0"/>
              </a:rPr>
              <a:t>Identifies shortfall in processes, PPE or training</a:t>
            </a:r>
          </a:p>
          <a:p>
            <a:pPr marL="342900" indent="-342900">
              <a:buFontTx/>
              <a:buAutoNum type="arabicPeriod"/>
              <a:defRPr/>
            </a:pPr>
            <a:r>
              <a:rPr lang="en-US" dirty="0">
                <a:latin typeface="Calibri" panose="020F0502020204030204" pitchFamily="34" charset="0"/>
                <a:cs typeface="Calibri" panose="020F0502020204030204" pitchFamily="34" charset="0"/>
              </a:rPr>
              <a:t>If managed effectively, it help prevent future injuries or damage to equipment or property</a:t>
            </a:r>
          </a:p>
          <a:p>
            <a:pPr marL="342900" indent="-342900">
              <a:buFontTx/>
              <a:buAutoNum type="arabicPeriod"/>
              <a:defRPr/>
            </a:pPr>
            <a:r>
              <a:rPr lang="en-US" dirty="0">
                <a:latin typeface="Calibri" panose="020F0502020204030204" pitchFamily="34" charset="0"/>
                <a:cs typeface="Calibri" panose="020F0502020204030204" pitchFamily="34" charset="0"/>
              </a:rPr>
              <a:t>Fosters a healthier culture of reporting within the command.</a:t>
            </a:r>
          </a:p>
          <a:p>
            <a:pPr marL="342900" indent="-342900">
              <a:buFontTx/>
              <a:buAutoNum type="arabicPeriod"/>
              <a:defRPr/>
            </a:pPr>
            <a:r>
              <a:rPr lang="en-US" dirty="0">
                <a:latin typeface="Calibri" panose="020F0502020204030204" pitchFamily="34" charset="0"/>
                <a:cs typeface="Calibri" panose="020F0502020204030204" pitchFamily="34" charset="0"/>
              </a:rPr>
              <a:t>Encourages greater process compliance and adherence to published standards</a:t>
            </a:r>
          </a:p>
        </p:txBody>
      </p:sp>
      <p:sp>
        <p:nvSpPr>
          <p:cNvPr id="33799" name="Rectangle 5">
            <a:extLst>
              <a:ext uri="{FF2B5EF4-FFF2-40B4-BE49-F238E27FC236}">
                <a16:creationId xmlns:a16="http://schemas.microsoft.com/office/drawing/2014/main" id="{F7BD8329-7F5D-D022-A362-481ED4FBD515}"/>
              </a:ext>
            </a:extLst>
          </p:cNvPr>
          <p:cNvSpPr>
            <a:spLocks noChangeArrowheads="1"/>
          </p:cNvSpPr>
          <p:nvPr/>
        </p:nvSpPr>
        <p:spPr bwMode="auto">
          <a:xfrm>
            <a:off x="2749550" y="5084763"/>
            <a:ext cx="3295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Calibri" panose="020F0502020204030204" pitchFamily="34" charset="0"/>
                <a:cs typeface="Calibri" panose="020F0502020204030204" pitchFamily="34" charset="0"/>
              </a:rPr>
              <a:t>MCO 5100.29C Vol 9, Appendix 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1">
            <a:extLst>
              <a:ext uri="{FF2B5EF4-FFF2-40B4-BE49-F238E27FC236}">
                <a16:creationId xmlns:a16="http://schemas.microsoft.com/office/drawing/2014/main" id="{7CFA7F06-FE0D-63D6-E731-A9C2ED9149B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DED2563-93CF-4E16-B499-F4F5B72E2323}" type="slidenum">
              <a:rPr lang="en-US" altLang="en-US"/>
              <a:pPr/>
              <a:t>11</a:t>
            </a:fld>
            <a:endParaRPr lang="en-US" altLang="en-US" dirty="0"/>
          </a:p>
        </p:txBody>
      </p:sp>
      <p:sp>
        <p:nvSpPr>
          <p:cNvPr id="34819" name="Rectangle 2">
            <a:extLst>
              <a:ext uri="{FF2B5EF4-FFF2-40B4-BE49-F238E27FC236}">
                <a16:creationId xmlns:a16="http://schemas.microsoft.com/office/drawing/2014/main" id="{BA7BC990-5646-83B4-07AB-23A26200E912}"/>
              </a:ext>
            </a:extLst>
          </p:cNvPr>
          <p:cNvSpPr>
            <a:spLocks noChangeArrowheads="1"/>
          </p:cNvSpPr>
          <p:nvPr/>
        </p:nvSpPr>
        <p:spPr bwMode="auto">
          <a:xfrm>
            <a:off x="679450" y="1524000"/>
            <a:ext cx="7848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u="sng" dirty="0">
                <a:solidFill>
                  <a:srgbClr val="FF0000"/>
                </a:solidFill>
                <a:latin typeface="Calibri" panose="020F0502020204030204" pitchFamily="34" charset="0"/>
                <a:cs typeface="Calibri" panose="020F0502020204030204" pitchFamily="34" charset="0"/>
              </a:rPr>
              <a:t>HOW TO REPORT A NEAR MISS or MISHAP:</a:t>
            </a:r>
          </a:p>
          <a:p>
            <a:r>
              <a:rPr lang="en-US" altLang="en-US" dirty="0">
                <a:latin typeface="Calibri" panose="020F0502020204030204" pitchFamily="34" charset="0"/>
                <a:cs typeface="Calibri" panose="020F0502020204030204" pitchFamily="34" charset="0"/>
              </a:rPr>
              <a:t>Report a Mishap or Near Miss in order by the following Chain of Command</a:t>
            </a:r>
          </a:p>
          <a:p>
            <a:endParaRPr lang="en-US" altLang="en-US" dirty="0">
              <a:latin typeface="Calibri" panose="020F0502020204030204" pitchFamily="34" charset="0"/>
              <a:cs typeface="Calibri" panose="020F0502020204030204" pitchFamily="34" charset="0"/>
            </a:endParaRPr>
          </a:p>
          <a:p>
            <a:r>
              <a:rPr lang="en-US" altLang="en-US" b="1" dirty="0">
                <a:latin typeface="Calibri" panose="020F0502020204030204" pitchFamily="34" charset="0"/>
                <a:cs typeface="Calibri" panose="020F0502020204030204" pitchFamily="34" charset="0"/>
              </a:rPr>
              <a:t>First</a:t>
            </a:r>
            <a:r>
              <a:rPr lang="en-US" altLang="en-US" dirty="0">
                <a:latin typeface="Calibri" panose="020F0502020204030204" pitchFamily="34" charset="0"/>
                <a:cs typeface="Calibri" panose="020F0502020204030204" pitchFamily="34" charset="0"/>
              </a:rPr>
              <a:t>	- Employees Oral report to Supervisor </a:t>
            </a:r>
            <a:r>
              <a:rPr lang="en-US" altLang="en-US" dirty="0">
                <a:solidFill>
                  <a:srgbClr val="FF0000"/>
                </a:solidFill>
                <a:latin typeface="Calibri" panose="020F0502020204030204" pitchFamily="34" charset="0"/>
                <a:cs typeface="Calibri" panose="020F0502020204030204" pitchFamily="34" charset="0"/>
              </a:rPr>
              <a:t>IMMEDIATLEY</a:t>
            </a:r>
          </a:p>
          <a:p>
            <a:r>
              <a:rPr lang="en-US" altLang="en-US" b="1" dirty="0">
                <a:latin typeface="Calibri" panose="020F0502020204030204" pitchFamily="34" charset="0"/>
                <a:cs typeface="Calibri" panose="020F0502020204030204" pitchFamily="34" charset="0"/>
              </a:rPr>
              <a:t>Second</a:t>
            </a:r>
            <a:r>
              <a:rPr lang="en-US" altLang="en-US" dirty="0">
                <a:latin typeface="Calibri" panose="020F0502020204030204" pitchFamily="34" charset="0"/>
                <a:cs typeface="Calibri" panose="020F0502020204030204" pitchFamily="34" charset="0"/>
              </a:rPr>
              <a:t> 	- Work Center Safety Rep(s) IMMEDIATLEY IN ABSENCE OF SUPERVISOR</a:t>
            </a:r>
          </a:p>
          <a:p>
            <a:r>
              <a:rPr lang="en-US" altLang="en-US" b="1" dirty="0">
                <a:latin typeface="Calibri" panose="020F0502020204030204" pitchFamily="34" charset="0"/>
                <a:cs typeface="Calibri" panose="020F0502020204030204" pitchFamily="34" charset="0"/>
              </a:rPr>
              <a:t>Third</a:t>
            </a:r>
            <a:r>
              <a:rPr lang="en-US" altLang="en-US" dirty="0">
                <a:latin typeface="Calibri" panose="020F0502020204030204" pitchFamily="34" charset="0"/>
                <a:cs typeface="Calibri" panose="020F0502020204030204" pitchFamily="34" charset="0"/>
              </a:rPr>
              <a:t> 	- Base Safety Office during normal business hours (0630 – 1730).</a:t>
            </a:r>
          </a:p>
          <a:p>
            <a:endParaRPr lang="en-US" altLang="en-US" dirty="0">
              <a:latin typeface="Calibri" panose="020F0502020204030204" pitchFamily="34" charset="0"/>
              <a:cs typeface="Calibri" panose="020F0502020204030204" pitchFamily="34" charset="0"/>
            </a:endParaRPr>
          </a:p>
          <a:p>
            <a:r>
              <a:rPr lang="en-US" altLang="en-US" dirty="0">
                <a:solidFill>
                  <a:srgbClr val="FF0000"/>
                </a:solidFill>
                <a:latin typeface="Calibri" panose="020F0502020204030204" pitchFamily="34" charset="0"/>
                <a:cs typeface="Calibri" panose="020F0502020204030204" pitchFamily="34" charset="0"/>
              </a:rPr>
              <a:t>Supervisors will initiate mishap report in ESAMS</a:t>
            </a:r>
          </a:p>
        </p:txBody>
      </p:sp>
      <p:sp>
        <p:nvSpPr>
          <p:cNvPr id="34820" name="TextBox 3">
            <a:extLst>
              <a:ext uri="{FF2B5EF4-FFF2-40B4-BE49-F238E27FC236}">
                <a16:creationId xmlns:a16="http://schemas.microsoft.com/office/drawing/2014/main" id="{D8BF3329-0296-DB66-0579-71E0F07423D4}"/>
              </a:ext>
            </a:extLst>
          </p:cNvPr>
          <p:cNvSpPr txBox="1">
            <a:spLocks noChangeArrowheads="1"/>
          </p:cNvSpPr>
          <p:nvPr/>
        </p:nvSpPr>
        <p:spPr bwMode="auto">
          <a:xfrm>
            <a:off x="1831975" y="304800"/>
            <a:ext cx="5673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latin typeface="Calibri" panose="020F0502020204030204" pitchFamily="34" charset="0"/>
                <a:cs typeface="Calibri" panose="020F0502020204030204" pitchFamily="34" charset="0"/>
              </a:rPr>
              <a:t>HOW TO REPORT A MISHAP OR NEAR MISS</a:t>
            </a:r>
          </a:p>
        </p:txBody>
      </p:sp>
      <p:sp>
        <p:nvSpPr>
          <p:cNvPr id="34821" name="Rectangle 1">
            <a:extLst>
              <a:ext uri="{FF2B5EF4-FFF2-40B4-BE49-F238E27FC236}">
                <a16:creationId xmlns:a16="http://schemas.microsoft.com/office/drawing/2014/main" id="{FDC6C17A-3F9F-5367-F26D-D3DCD3EFC4ED}"/>
              </a:ext>
            </a:extLst>
          </p:cNvPr>
          <p:cNvSpPr>
            <a:spLocks noChangeArrowheads="1"/>
          </p:cNvSpPr>
          <p:nvPr/>
        </p:nvSpPr>
        <p:spPr bwMode="auto">
          <a:xfrm>
            <a:off x="3548063" y="5410200"/>
            <a:ext cx="2111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Calibri" panose="020F0502020204030204" pitchFamily="34" charset="0"/>
                <a:cs typeface="Calibri" panose="020F0502020204030204" pitchFamily="34" charset="0"/>
              </a:rPr>
              <a:t>MCO 5100.29C Vol 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8BC30C-0ACE-0C45-AFAE-D5827FFFF55F}"/>
              </a:ext>
            </a:extLst>
          </p:cNvPr>
          <p:cNvSpPr txBox="1"/>
          <p:nvPr/>
        </p:nvSpPr>
        <p:spPr>
          <a:xfrm>
            <a:off x="228600" y="962025"/>
            <a:ext cx="8686800" cy="2954338"/>
          </a:xfrm>
          <a:prstGeom prst="rect">
            <a:avLst/>
          </a:prstGeom>
          <a:noFill/>
        </p:spPr>
        <p:txBody>
          <a:bodyPr>
            <a:spAutoFit/>
          </a:bodyPr>
          <a:lstStyle/>
          <a:p>
            <a:pPr eaLnBrk="1" hangingPunct="1">
              <a:defRPr/>
            </a:pPr>
            <a:r>
              <a:rPr lang="en-US" dirty="0">
                <a:latin typeface="Calibri" panose="020F0502020204030204" pitchFamily="34" charset="0"/>
                <a:cs typeface="Calibri" panose="020F0502020204030204" pitchFamily="34" charset="0"/>
              </a:rPr>
              <a:t>Enterprise Safety Application Management System (ESAMS) is an IT system used by all Marine Corps Base Quantico (MCBQ) personnel. It is used for the following:</a:t>
            </a:r>
          </a:p>
          <a:p>
            <a:pPr marL="742950" lvl="1" indent="-285750" eaLnBrk="1" hangingPunct="1">
              <a:buFont typeface="Arial" panose="020B0604020202020204" pitchFamily="34" charset="0"/>
              <a:buChar char="•"/>
              <a:defRPr/>
            </a:pPr>
            <a:r>
              <a:rPr lang="en-US" dirty="0">
                <a:latin typeface="Calibri" panose="020F0502020204030204" pitchFamily="34" charset="0"/>
                <a:cs typeface="Calibri" panose="020F0502020204030204" pitchFamily="34" charset="0"/>
              </a:rPr>
              <a:t>Medical Surveillance Monitoring</a:t>
            </a:r>
          </a:p>
          <a:p>
            <a:pPr marL="742950" lvl="1" indent="-285750" eaLnBrk="1" hangingPunct="1">
              <a:buFont typeface="Arial" panose="020B0604020202020204" pitchFamily="34" charset="0"/>
              <a:buChar char="•"/>
              <a:defRPr/>
            </a:pPr>
            <a:r>
              <a:rPr lang="en-US" dirty="0">
                <a:latin typeface="Calibri" panose="020F0502020204030204" pitchFamily="34" charset="0"/>
                <a:cs typeface="Calibri" panose="020F0502020204030204" pitchFamily="34" charset="0"/>
              </a:rPr>
              <a:t>Occupational Safety specific training</a:t>
            </a:r>
          </a:p>
          <a:p>
            <a:pPr marL="742950" lvl="1" indent="-285750" eaLnBrk="1" hangingPunct="1">
              <a:buFont typeface="Arial" panose="020B0604020202020204" pitchFamily="34" charset="0"/>
              <a:buChar char="•"/>
              <a:defRPr/>
            </a:pPr>
            <a:r>
              <a:rPr lang="en-US" dirty="0">
                <a:latin typeface="Calibri" panose="020F0502020204030204" pitchFamily="34" charset="0"/>
                <a:cs typeface="Calibri" panose="020F0502020204030204" pitchFamily="34" charset="0"/>
              </a:rPr>
              <a:t>Mishaps, Near Miss and Property Damage Reporting</a:t>
            </a:r>
          </a:p>
          <a:p>
            <a:pPr marL="742950" lvl="1" indent="-285750" eaLnBrk="1" hangingPunct="1">
              <a:buFont typeface="Arial" panose="020B0604020202020204" pitchFamily="34" charset="0"/>
              <a:buChar char="•"/>
              <a:defRPr/>
            </a:pPr>
            <a:r>
              <a:rPr lang="en-US" dirty="0">
                <a:latin typeface="Calibri" panose="020F0502020204030204" pitchFamily="34" charset="0"/>
                <a:cs typeface="Calibri" panose="020F0502020204030204" pitchFamily="34" charset="0"/>
              </a:rPr>
              <a:t>To assign, complete and Occupational Safety training</a:t>
            </a:r>
          </a:p>
          <a:p>
            <a:pPr marL="742950" lvl="1" indent="-285750" eaLnBrk="1" hangingPunct="1">
              <a:buFont typeface="Arial" panose="020B0604020202020204" pitchFamily="34" charset="0"/>
              <a:buChar char="•"/>
              <a:defRPr/>
            </a:pPr>
            <a:r>
              <a:rPr lang="en-US" dirty="0">
                <a:latin typeface="Calibri" panose="020F0502020204030204" pitchFamily="34" charset="0"/>
                <a:cs typeface="Calibri" panose="020F0502020204030204" pitchFamily="34" charset="0"/>
              </a:rPr>
              <a:t>Trend Analysis</a:t>
            </a:r>
          </a:p>
          <a:p>
            <a:pPr marL="742950" lvl="1" indent="-285750" eaLnBrk="1" hangingPunct="1">
              <a:buFont typeface="Arial" panose="020B0604020202020204" pitchFamily="34" charset="0"/>
              <a:buChar char="•"/>
              <a:defRPr/>
            </a:pPr>
            <a:r>
              <a:rPr lang="en-US" dirty="0">
                <a:latin typeface="Calibri" panose="020F0502020204030204" pitchFamily="34" charset="0"/>
                <a:cs typeface="Calibri" panose="020F0502020204030204" pitchFamily="34" charset="0"/>
              </a:rPr>
              <a:t>Evaluate Program Compliance</a:t>
            </a:r>
          </a:p>
          <a:p>
            <a:pPr lvl="1" eaLnBrk="1" hangingPunct="1">
              <a:defRPr/>
            </a:pPr>
            <a:endParaRPr lang="en-US" dirty="0">
              <a:latin typeface="Calibri" panose="020F0502020204030204" pitchFamily="34" charset="0"/>
              <a:cs typeface="Calibri" panose="020F0502020204030204" pitchFamily="34" charset="0"/>
            </a:endParaRPr>
          </a:p>
          <a:p>
            <a:pPr eaLnBrk="1" hangingPunct="1">
              <a:defRPr/>
            </a:pPr>
            <a:endParaRPr lang="en-US" sz="2400" dirty="0"/>
          </a:p>
        </p:txBody>
      </p:sp>
      <p:sp>
        <p:nvSpPr>
          <p:cNvPr id="39939" name="TextBox 2">
            <a:extLst>
              <a:ext uri="{FF2B5EF4-FFF2-40B4-BE49-F238E27FC236}">
                <a16:creationId xmlns:a16="http://schemas.microsoft.com/office/drawing/2014/main" id="{2D701953-7FC1-1B25-2613-1F13A26F6412}"/>
              </a:ext>
            </a:extLst>
          </p:cNvPr>
          <p:cNvSpPr txBox="1">
            <a:spLocks noChangeArrowheads="1"/>
          </p:cNvSpPr>
          <p:nvPr/>
        </p:nvSpPr>
        <p:spPr bwMode="auto">
          <a:xfrm>
            <a:off x="342900" y="3429000"/>
            <a:ext cx="822960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Lucida Sans Unicode" panose="020B0602030504020204" pitchFamily="34" charset="0"/>
              <a:buAutoNum type="arabicPeriod"/>
              <a:defRPr/>
            </a:pPr>
            <a:r>
              <a:rPr lang="en-US" altLang="en-US" dirty="0">
                <a:latin typeface="Calibri" panose="020F0502020204030204" pitchFamily="34" charset="0"/>
                <a:cs typeface="Calibri" panose="020F0502020204030204" pitchFamily="34" charset="0"/>
              </a:rPr>
              <a:t>Every employee who works for Quantico Base is required to have an ESAMS account. An ESAMS account </a:t>
            </a:r>
            <a:r>
              <a:rPr lang="en-US" altLang="en-US" dirty="0">
                <a:solidFill>
                  <a:srgbClr val="FF0000"/>
                </a:solidFill>
                <a:latin typeface="Calibri" panose="020F0502020204030204" pitchFamily="34" charset="0"/>
                <a:cs typeface="Calibri" panose="020F0502020204030204" pitchFamily="34" charset="0"/>
              </a:rPr>
              <a:t>cannot </a:t>
            </a:r>
            <a:r>
              <a:rPr lang="en-US" altLang="en-US" dirty="0">
                <a:latin typeface="Calibri" panose="020F0502020204030204" pitchFamily="34" charset="0"/>
                <a:cs typeface="Calibri" panose="020F0502020204030204" pitchFamily="34" charset="0"/>
              </a:rPr>
              <a:t>be created </a:t>
            </a:r>
            <a:r>
              <a:rPr lang="en-US" altLang="en-US" dirty="0">
                <a:solidFill>
                  <a:srgbClr val="FF0000"/>
                </a:solidFill>
                <a:latin typeface="Calibri" panose="020F0502020204030204" pitchFamily="34" charset="0"/>
                <a:cs typeface="Calibri" panose="020F0502020204030204" pitchFamily="34" charset="0"/>
              </a:rPr>
              <a:t>without a DoD ID# </a:t>
            </a:r>
            <a:r>
              <a:rPr lang="en-US" altLang="en-US" dirty="0">
                <a:latin typeface="Calibri" panose="020F0502020204030204" pitchFamily="34" charset="0"/>
                <a:cs typeface="Calibri" panose="020F0502020204030204" pitchFamily="34" charset="0"/>
              </a:rPr>
              <a:t>which is located on the back of your CAC card.</a:t>
            </a:r>
          </a:p>
          <a:p>
            <a:pPr>
              <a:buFont typeface="Lucida Sans Unicode" panose="020B0602030504020204" pitchFamily="34" charset="0"/>
              <a:buAutoNum type="arabicPeriod"/>
              <a:defRPr/>
            </a:pPr>
            <a:endParaRPr lang="en-US" altLang="en-US" dirty="0">
              <a:latin typeface="Calibri" panose="020F0502020204030204" pitchFamily="34" charset="0"/>
              <a:cs typeface="Calibri" panose="020F0502020204030204" pitchFamily="34" charset="0"/>
            </a:endParaRPr>
          </a:p>
          <a:p>
            <a:pPr>
              <a:buFont typeface="Lucida Sans Unicode" panose="020B0602030504020204" pitchFamily="34" charset="0"/>
              <a:buAutoNum type="arabicPeriod"/>
              <a:defRPr/>
            </a:pPr>
            <a:r>
              <a:rPr lang="en-US" altLang="en-US" dirty="0">
                <a:latin typeface="Calibri" panose="020F0502020204030204" pitchFamily="34" charset="0"/>
                <a:cs typeface="Calibri" panose="020F0502020204030204" pitchFamily="34" charset="0"/>
              </a:rPr>
              <a:t>Once you receive your card contact Safety Division office at (703) 784-2866, one of the Safety Specialist will create your account and assign the required core, duty/tasks (training). </a:t>
            </a:r>
          </a:p>
          <a:p>
            <a:pPr marL="0" indent="0">
              <a:defRPr/>
            </a:pPr>
            <a:endParaRPr lang="en-US" altLang="en-US" sz="1600" dirty="0">
              <a:latin typeface="Calibri" panose="020F0502020204030204" pitchFamily="34" charset="0"/>
              <a:cs typeface="Calibri" panose="020F0502020204030204" pitchFamily="34" charset="0"/>
            </a:endParaRPr>
          </a:p>
        </p:txBody>
      </p:sp>
      <p:pic>
        <p:nvPicPr>
          <p:cNvPr id="35844" name="Picture 2">
            <a:extLst>
              <a:ext uri="{FF2B5EF4-FFF2-40B4-BE49-F238E27FC236}">
                <a16:creationId xmlns:a16="http://schemas.microsoft.com/office/drawing/2014/main" id="{AF54E816-655D-04AA-65B3-282D1547C0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0" y="47625"/>
            <a:ext cx="19050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B5B65C3-042A-D8D3-0F32-CEE3868216E2}"/>
              </a:ext>
            </a:extLst>
          </p:cNvPr>
          <p:cNvSpPr/>
          <p:nvPr/>
        </p:nvSpPr>
        <p:spPr>
          <a:xfrm>
            <a:off x="3098800" y="428625"/>
            <a:ext cx="2717800" cy="369888"/>
          </a:xfrm>
          <a:prstGeom prst="rect">
            <a:avLst/>
          </a:prstGeom>
        </p:spPr>
        <p:txBody>
          <a:bodyPr wrap="none">
            <a:spAutoFit/>
          </a:bodyPr>
          <a:lstStyle/>
          <a:p>
            <a:pPr algn="ctr" eaLnBrk="1" hangingPunct="1">
              <a:defRPr/>
            </a:pPr>
            <a:r>
              <a:rPr lang="en-US" dirty="0">
                <a:solidFill>
                  <a:srgbClr val="000000"/>
                </a:solidFill>
                <a:latin typeface="Calibri" panose="020F0502020204030204" pitchFamily="34" charset="0"/>
                <a:cs typeface="Calibri" panose="020F0502020204030204" pitchFamily="34" charset="0"/>
              </a:rPr>
              <a:t>General User’s Information</a:t>
            </a:r>
            <a:endParaRPr lang="en-US" spc="-100" dirty="0">
              <a:latin typeface="Calibri" panose="020F0502020204030204" pitchFamily="34" charset="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4A7D07-1443-68BF-3C1F-E425E72D92EE}"/>
              </a:ext>
            </a:extLst>
          </p:cNvPr>
          <p:cNvSpPr txBox="1">
            <a:spLocks noChangeArrowheads="1"/>
          </p:cNvSpPr>
          <p:nvPr/>
        </p:nvSpPr>
        <p:spPr bwMode="auto">
          <a:xfrm>
            <a:off x="1544666" y="212921"/>
            <a:ext cx="620073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dirty="0">
                <a:solidFill>
                  <a:srgbClr val="FF0000"/>
                </a:solidFill>
                <a:latin typeface="+mj-lt"/>
                <a:cs typeface="Calibri" panose="020F0502020204030204" pitchFamily="34" charset="0"/>
              </a:rPr>
              <a:t>LOCAL TRAFFIC/ENVIRONMENTAL </a:t>
            </a:r>
          </a:p>
          <a:p>
            <a:pPr algn="ctr"/>
            <a:r>
              <a:rPr lang="en-US" altLang="en-US" sz="2800" dirty="0">
                <a:solidFill>
                  <a:srgbClr val="FF0000"/>
                </a:solidFill>
                <a:latin typeface="+mj-lt"/>
                <a:cs typeface="Calibri" panose="020F0502020204030204" pitchFamily="34" charset="0"/>
              </a:rPr>
              <a:t>HAZARDS</a:t>
            </a:r>
          </a:p>
        </p:txBody>
      </p:sp>
      <p:sp>
        <p:nvSpPr>
          <p:cNvPr id="5" name="Content Placeholder 9">
            <a:extLst>
              <a:ext uri="{FF2B5EF4-FFF2-40B4-BE49-F238E27FC236}">
                <a16:creationId xmlns:a16="http://schemas.microsoft.com/office/drawing/2014/main" id="{4454781C-577D-A83B-0DAB-BAA9B77D44EE}"/>
              </a:ext>
            </a:extLst>
          </p:cNvPr>
          <p:cNvSpPr txBox="1">
            <a:spLocks/>
          </p:cNvSpPr>
          <p:nvPr/>
        </p:nvSpPr>
        <p:spPr>
          <a:xfrm>
            <a:off x="304800" y="1066800"/>
            <a:ext cx="4040188" cy="5140656"/>
          </a:xfrm>
          <a:prstGeom prst="rect">
            <a:avLst/>
          </a:prstGeom>
        </p:spPr>
        <p:txBody>
          <a:bodyPr/>
          <a:lst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900" dirty="0"/>
              <a:t>Northern Virginia </a:t>
            </a:r>
          </a:p>
          <a:p>
            <a:pPr lvl="1"/>
            <a:r>
              <a:rPr lang="en-US" sz="900" dirty="0"/>
              <a:t>Four full weather seasons  </a:t>
            </a:r>
          </a:p>
          <a:p>
            <a:pPr lvl="1"/>
            <a:r>
              <a:rPr lang="en-US" sz="900" dirty="0"/>
              <a:t>Most complex RUSH HOUR in USA</a:t>
            </a:r>
          </a:p>
          <a:p>
            <a:pPr lvl="1"/>
            <a:r>
              <a:rPr lang="en-US" sz="900" dirty="0"/>
              <a:t>2nd most dangerous place to drive in USA </a:t>
            </a:r>
          </a:p>
          <a:p>
            <a:r>
              <a:rPr lang="en-US" sz="900" dirty="0"/>
              <a:t>Interstate 95/Rt. 1/66/207</a:t>
            </a:r>
          </a:p>
          <a:p>
            <a:pPr lvl="1"/>
            <a:r>
              <a:rPr lang="en-US" sz="900" dirty="0"/>
              <a:t>Lifeline of the East Coast (1907 miles long) MSR</a:t>
            </a:r>
          </a:p>
          <a:p>
            <a:pPr lvl="1"/>
            <a:r>
              <a:rPr lang="en-US" sz="900" dirty="0"/>
              <a:t>Crashes/construction/Accidents</a:t>
            </a:r>
          </a:p>
          <a:p>
            <a:pPr lvl="2"/>
            <a:r>
              <a:rPr lang="en-US" sz="900" dirty="0"/>
              <a:t>Rubbernecking </a:t>
            </a:r>
          </a:p>
          <a:p>
            <a:pPr lvl="1"/>
            <a:r>
              <a:rPr lang="en-US" sz="900" dirty="0"/>
              <a:t>Rush hour traffic</a:t>
            </a:r>
          </a:p>
          <a:p>
            <a:pPr lvl="1"/>
            <a:r>
              <a:rPr lang="en-US" sz="900" dirty="0"/>
              <a:t>Tractor Trailers</a:t>
            </a:r>
          </a:p>
          <a:p>
            <a:pPr lvl="1"/>
            <a:r>
              <a:rPr lang="en-US" sz="900" dirty="0"/>
              <a:t>Ice on roads (Black Ice)</a:t>
            </a:r>
          </a:p>
          <a:p>
            <a:r>
              <a:rPr lang="en-US" sz="900" dirty="0"/>
              <a:t>Express HOV/HOT Lanes (EZ PASS)</a:t>
            </a:r>
          </a:p>
          <a:p>
            <a:pPr lvl="1"/>
            <a:r>
              <a:rPr lang="en-US" sz="900" dirty="0"/>
              <a:t>Lanes run </a:t>
            </a:r>
            <a:r>
              <a:rPr lang="en-US" sz="900" dirty="0">
                <a:solidFill>
                  <a:srgbClr val="FF0000"/>
                </a:solidFill>
              </a:rPr>
              <a:t>BOTH</a:t>
            </a:r>
            <a:r>
              <a:rPr lang="en-US" sz="900" dirty="0"/>
              <a:t> directions</a:t>
            </a:r>
          </a:p>
          <a:p>
            <a:r>
              <a:rPr lang="en-US" sz="900" dirty="0"/>
              <a:t>Capital Beltway</a:t>
            </a:r>
          </a:p>
          <a:p>
            <a:pPr lvl="1"/>
            <a:r>
              <a:rPr lang="en-US" sz="900" dirty="0"/>
              <a:t>Completely encircles the Nations Capital</a:t>
            </a:r>
          </a:p>
          <a:p>
            <a:pPr lvl="1"/>
            <a:r>
              <a:rPr lang="en-US" sz="900" dirty="0"/>
              <a:t>Inner/Outer Loop/63.8 miles long</a:t>
            </a:r>
          </a:p>
          <a:p>
            <a:pPr lvl="1"/>
            <a:r>
              <a:rPr lang="en-US" sz="900" dirty="0"/>
              <a:t>Heavy congestion</a:t>
            </a:r>
          </a:p>
          <a:p>
            <a:r>
              <a:rPr lang="en-US" sz="900" dirty="0"/>
              <a:t>VA “ Move Over Law”</a:t>
            </a:r>
          </a:p>
          <a:p>
            <a:pPr marL="392113" lvl="1" indent="0">
              <a:buFont typeface="Verdana" panose="020B0604030504040204" pitchFamily="34" charset="0"/>
              <a:buNone/>
            </a:pPr>
            <a:r>
              <a:rPr lang="en-US" sz="900" dirty="0"/>
              <a:t>Section 46.2-921.1 of the Code of Virginia states:</a:t>
            </a:r>
          </a:p>
          <a:p>
            <a:pPr lvl="1"/>
            <a:r>
              <a:rPr lang="en-US" sz="900" dirty="0"/>
              <a:t>46.2-921.1. </a:t>
            </a:r>
            <a:r>
              <a:rPr lang="en-US" sz="900" dirty="0">
                <a:solidFill>
                  <a:srgbClr val="FF0000"/>
                </a:solidFill>
              </a:rPr>
              <a:t>Drivers to yield right-of-way or reduce speed when approaching stationary emergency vehicles on highways; (flashing, blinking, or alternating blue, red, or amber light or lights)</a:t>
            </a:r>
          </a:p>
          <a:p>
            <a:r>
              <a:rPr lang="en-US" sz="900" dirty="0"/>
              <a:t>MCBQ TRAFFIC HZDS</a:t>
            </a:r>
          </a:p>
          <a:p>
            <a:pPr lvl="1"/>
            <a:r>
              <a:rPr lang="en-US" sz="800" dirty="0"/>
              <a:t>Quantico Train Tracks</a:t>
            </a:r>
          </a:p>
          <a:p>
            <a:pPr lvl="2"/>
            <a:r>
              <a:rPr lang="en-US" sz="700" dirty="0"/>
              <a:t>Obey RR signals</a:t>
            </a:r>
          </a:p>
          <a:p>
            <a:pPr lvl="2"/>
            <a:r>
              <a:rPr lang="en-US" sz="700" dirty="0"/>
              <a:t>Traffic light delay</a:t>
            </a:r>
          </a:p>
          <a:p>
            <a:pPr lvl="1"/>
            <a:r>
              <a:rPr lang="en-US" sz="800" dirty="0"/>
              <a:t>Barnett Ave Crosswalks</a:t>
            </a:r>
          </a:p>
          <a:p>
            <a:pPr lvl="1"/>
            <a:r>
              <a:rPr lang="en-US" sz="800" dirty="0"/>
              <a:t>Running on Fuller Rd.</a:t>
            </a:r>
            <a:endParaRPr lang="en-US" sz="1400" dirty="0"/>
          </a:p>
          <a:p>
            <a:pPr marL="109537" indent="0">
              <a:buFont typeface="Wingdings 3" panose="05040102010807070707" pitchFamily="18" charset="2"/>
              <a:buNone/>
            </a:pPr>
            <a:endParaRPr lang="en-US" dirty="0"/>
          </a:p>
        </p:txBody>
      </p:sp>
      <p:pic>
        <p:nvPicPr>
          <p:cNvPr id="6" name="Picture 11" descr="35435">
            <a:extLst>
              <a:ext uri="{FF2B5EF4-FFF2-40B4-BE49-F238E27FC236}">
                <a16:creationId xmlns:a16="http://schemas.microsoft.com/office/drawing/2014/main" id="{0E3CCF41-0509-CEBF-2EF3-CFCD90EF8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3265" y="1279906"/>
            <a:ext cx="44577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I-95 Map">
            <a:extLst>
              <a:ext uri="{FF2B5EF4-FFF2-40B4-BE49-F238E27FC236}">
                <a16:creationId xmlns:a16="http://schemas.microsoft.com/office/drawing/2014/main" id="{8C5EAF4A-51AC-68CE-B169-4F85DE689B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6524" y="3810000"/>
            <a:ext cx="2497756"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0885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80DA98-8872-14E4-2DF4-83FFE7EE2D7F}"/>
              </a:ext>
            </a:extLst>
          </p:cNvPr>
          <p:cNvSpPr txBox="1">
            <a:spLocks noChangeArrowheads="1"/>
          </p:cNvSpPr>
          <p:nvPr/>
        </p:nvSpPr>
        <p:spPr bwMode="auto">
          <a:xfrm>
            <a:off x="921098" y="325799"/>
            <a:ext cx="744787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dirty="0">
                <a:solidFill>
                  <a:srgbClr val="FF0000"/>
                </a:solidFill>
                <a:latin typeface="+mj-lt"/>
                <a:cs typeface="Calibri" panose="020F0502020204030204" pitchFamily="34" charset="0"/>
              </a:rPr>
              <a:t>WEATHER AND RECREATIONAL/OFF DUTY</a:t>
            </a:r>
          </a:p>
          <a:p>
            <a:pPr algn="ctr"/>
            <a:r>
              <a:rPr lang="en-US" altLang="en-US" sz="2800" dirty="0">
                <a:solidFill>
                  <a:srgbClr val="FF0000"/>
                </a:solidFill>
                <a:latin typeface="+mj-lt"/>
                <a:cs typeface="Calibri" panose="020F0502020204030204" pitchFamily="34" charset="0"/>
              </a:rPr>
              <a:t> HAZARDS</a:t>
            </a:r>
          </a:p>
        </p:txBody>
      </p:sp>
      <p:sp>
        <p:nvSpPr>
          <p:cNvPr id="5" name="Content Placeholder 9">
            <a:extLst>
              <a:ext uri="{FF2B5EF4-FFF2-40B4-BE49-F238E27FC236}">
                <a16:creationId xmlns:a16="http://schemas.microsoft.com/office/drawing/2014/main" id="{3F6C6B04-45ED-BCC3-4FDB-A1907BB3E310}"/>
              </a:ext>
            </a:extLst>
          </p:cNvPr>
          <p:cNvSpPr txBox="1">
            <a:spLocks/>
          </p:cNvSpPr>
          <p:nvPr/>
        </p:nvSpPr>
        <p:spPr>
          <a:xfrm>
            <a:off x="228600" y="1319979"/>
            <a:ext cx="4040188" cy="5140656"/>
          </a:xfrm>
          <a:prstGeom prst="rect">
            <a:avLst/>
          </a:prstGeom>
        </p:spPr>
        <p:txBody>
          <a:bodyPr/>
          <a:lst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1600" dirty="0"/>
              <a:t>Inclement Weather</a:t>
            </a:r>
          </a:p>
          <a:p>
            <a:pPr lvl="1"/>
            <a:r>
              <a:rPr lang="en-US" sz="1400" dirty="0"/>
              <a:t>Lightning/Heavy Rain</a:t>
            </a:r>
          </a:p>
          <a:p>
            <a:pPr lvl="1"/>
            <a:r>
              <a:rPr lang="en-US" sz="1400" dirty="0"/>
              <a:t>Snowstorms/Tornadoes</a:t>
            </a:r>
          </a:p>
          <a:p>
            <a:pPr lvl="1"/>
            <a:r>
              <a:rPr lang="en-US" sz="1400" dirty="0"/>
              <a:t>Flooding</a:t>
            </a:r>
          </a:p>
          <a:p>
            <a:r>
              <a:rPr lang="en-US" sz="1600" dirty="0"/>
              <a:t>Hiking/Camping/Wildlife</a:t>
            </a:r>
          </a:p>
          <a:p>
            <a:r>
              <a:rPr lang="en-US" sz="1600" dirty="0"/>
              <a:t>Rafting/River crossing/Water </a:t>
            </a:r>
            <a:r>
              <a:rPr lang="en-US" sz="1600" dirty="0" err="1"/>
              <a:t>Hzds</a:t>
            </a:r>
            <a:endParaRPr lang="en-US" sz="1600" dirty="0"/>
          </a:p>
          <a:p>
            <a:r>
              <a:rPr lang="en-US" sz="1600" dirty="0"/>
              <a:t>On Base </a:t>
            </a:r>
            <a:r>
              <a:rPr lang="en-US" sz="1600" dirty="0" err="1"/>
              <a:t>Hzds</a:t>
            </a:r>
            <a:r>
              <a:rPr lang="en-US" sz="1600" dirty="0"/>
              <a:t> - UXO</a:t>
            </a:r>
          </a:p>
          <a:p>
            <a:pPr lvl="1"/>
            <a:r>
              <a:rPr lang="en-US" sz="1400" dirty="0"/>
              <a:t>Running trails – be vigilant! </a:t>
            </a:r>
          </a:p>
          <a:p>
            <a:pPr lvl="2"/>
            <a:r>
              <a:rPr lang="en-US" sz="1200" dirty="0"/>
              <a:t>Use 3 R’s – Recognize, Retreat, Report</a:t>
            </a:r>
          </a:p>
          <a:p>
            <a:pPr lvl="1"/>
            <a:r>
              <a:rPr lang="en-US" sz="1400" dirty="0" err="1"/>
              <a:t>Lunga</a:t>
            </a:r>
            <a:r>
              <a:rPr lang="en-US" sz="1400" dirty="0"/>
              <a:t> Recreation Area</a:t>
            </a:r>
          </a:p>
          <a:p>
            <a:pPr lvl="2"/>
            <a:r>
              <a:rPr lang="en-US" sz="1200" dirty="0"/>
              <a:t>1</a:t>
            </a:r>
            <a:r>
              <a:rPr lang="en-US" sz="1200" baseline="30000" dirty="0"/>
              <a:t>st</a:t>
            </a:r>
            <a:r>
              <a:rPr lang="en-US" sz="1200" dirty="0"/>
              <a:t> section re-opened CY23</a:t>
            </a:r>
          </a:p>
          <a:p>
            <a:pPr lvl="2"/>
            <a:r>
              <a:rPr lang="en-US" sz="1200" dirty="0"/>
              <a:t>Large portion still closed for UXO clean-up</a:t>
            </a:r>
          </a:p>
          <a:p>
            <a:r>
              <a:rPr lang="en-US" sz="1600" dirty="0"/>
              <a:t>Crime</a:t>
            </a:r>
          </a:p>
          <a:p>
            <a:pPr lvl="1"/>
            <a:r>
              <a:rPr lang="en-US" sz="1200" dirty="0"/>
              <a:t>Baltimore</a:t>
            </a:r>
          </a:p>
          <a:p>
            <a:pPr lvl="1"/>
            <a:r>
              <a:rPr lang="en-US" sz="1200" dirty="0"/>
              <a:t>D.C.</a:t>
            </a:r>
          </a:p>
          <a:p>
            <a:endParaRPr lang="en-US" sz="1600" dirty="0"/>
          </a:p>
          <a:p>
            <a:pPr marL="109537" indent="0">
              <a:buFont typeface="Wingdings 3" panose="05040102010807070707" pitchFamily="18" charset="2"/>
              <a:buNone/>
            </a:pPr>
            <a:endParaRPr lang="en-US" sz="1400" dirty="0"/>
          </a:p>
          <a:p>
            <a:endParaRPr lang="en-US" dirty="0"/>
          </a:p>
        </p:txBody>
      </p:sp>
      <p:pic>
        <p:nvPicPr>
          <p:cNvPr id="6" name="Picture 5" descr="A picture containing sky, outdoor, dark, clouds&#10;&#10;Description automatically generated">
            <a:extLst>
              <a:ext uri="{FF2B5EF4-FFF2-40B4-BE49-F238E27FC236}">
                <a16:creationId xmlns:a16="http://schemas.microsoft.com/office/drawing/2014/main" id="{F2D25A34-13BC-D4D0-DABE-9A128FA65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5034" y="1321417"/>
            <a:ext cx="3103492" cy="1991972"/>
          </a:xfrm>
          <a:prstGeom prst="rect">
            <a:avLst/>
          </a:prstGeom>
        </p:spPr>
      </p:pic>
      <p:pic>
        <p:nvPicPr>
          <p:cNvPr id="7" name="Picture 6" descr="A person shoveling snow">
            <a:extLst>
              <a:ext uri="{FF2B5EF4-FFF2-40B4-BE49-F238E27FC236}">
                <a16:creationId xmlns:a16="http://schemas.microsoft.com/office/drawing/2014/main" id="{833117C9-36E5-AB3E-71EC-00CE9FBE3E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3100" y="3051761"/>
            <a:ext cx="3266022" cy="1778714"/>
          </a:xfrm>
          <a:prstGeom prst="rect">
            <a:avLst/>
          </a:prstGeom>
        </p:spPr>
      </p:pic>
      <p:pic>
        <p:nvPicPr>
          <p:cNvPr id="8" name="Picture 7" descr="A slug on a rocky surface&#10;&#10;Description automatically generated with low confidence">
            <a:extLst>
              <a:ext uri="{FF2B5EF4-FFF2-40B4-BE49-F238E27FC236}">
                <a16:creationId xmlns:a16="http://schemas.microsoft.com/office/drawing/2014/main" id="{F18804B3-C3BA-1304-7A5D-4B28140EC4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0" y="4610358"/>
            <a:ext cx="3886200" cy="2182428"/>
          </a:xfrm>
          <a:prstGeom prst="rect">
            <a:avLst/>
          </a:prstGeom>
        </p:spPr>
      </p:pic>
    </p:spTree>
    <p:extLst>
      <p:ext uri="{BB962C8B-B14F-4D97-AF65-F5344CB8AC3E}">
        <p14:creationId xmlns:p14="http://schemas.microsoft.com/office/powerpoint/2010/main" val="2221563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80DA98-8872-14E4-2DF4-83FFE7EE2D7F}"/>
              </a:ext>
            </a:extLst>
          </p:cNvPr>
          <p:cNvSpPr txBox="1">
            <a:spLocks noChangeArrowheads="1"/>
          </p:cNvSpPr>
          <p:nvPr/>
        </p:nvSpPr>
        <p:spPr bwMode="auto">
          <a:xfrm>
            <a:off x="2088890" y="325799"/>
            <a:ext cx="51122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dirty="0">
                <a:solidFill>
                  <a:srgbClr val="FF0000"/>
                </a:solidFill>
                <a:latin typeface="+mj-lt"/>
                <a:cs typeface="Calibri" panose="020F0502020204030204" pitchFamily="34" charset="0"/>
              </a:rPr>
              <a:t>UNIT SAFETY OFFICER POC’s</a:t>
            </a:r>
          </a:p>
        </p:txBody>
      </p:sp>
      <p:sp>
        <p:nvSpPr>
          <p:cNvPr id="5" name="Content Placeholder 9">
            <a:extLst>
              <a:ext uri="{FF2B5EF4-FFF2-40B4-BE49-F238E27FC236}">
                <a16:creationId xmlns:a16="http://schemas.microsoft.com/office/drawing/2014/main" id="{3F6C6B04-45ED-BCC3-4FDB-A1907BB3E310}"/>
              </a:ext>
            </a:extLst>
          </p:cNvPr>
          <p:cNvSpPr txBox="1">
            <a:spLocks/>
          </p:cNvSpPr>
          <p:nvPr/>
        </p:nvSpPr>
        <p:spPr>
          <a:xfrm>
            <a:off x="330678" y="990600"/>
            <a:ext cx="4469922" cy="5140656"/>
          </a:xfrm>
          <a:prstGeom prst="rect">
            <a:avLst/>
          </a:prstGeom>
        </p:spPr>
        <p:txBody>
          <a:bodyPr/>
          <a:lst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1600" dirty="0"/>
              <a:t>MCCS </a:t>
            </a:r>
          </a:p>
          <a:p>
            <a:pPr lvl="1"/>
            <a:r>
              <a:rPr lang="en-US" sz="1200" dirty="0"/>
              <a:t>Kevin Guy - kevin.guy@usmc-mccs.org</a:t>
            </a:r>
          </a:p>
          <a:p>
            <a:r>
              <a:rPr lang="en-US" sz="1600" dirty="0"/>
              <a:t>SECURITY BN </a:t>
            </a:r>
          </a:p>
          <a:p>
            <a:pPr lvl="1"/>
            <a:r>
              <a:rPr lang="en-US" sz="1200" dirty="0"/>
              <a:t>Patrick Abair - patrick.r.abair.civ@usmc.mil</a:t>
            </a:r>
          </a:p>
          <a:p>
            <a:r>
              <a:rPr lang="en-US" sz="1600" dirty="0"/>
              <a:t>TECOM </a:t>
            </a:r>
          </a:p>
          <a:p>
            <a:pPr lvl="1"/>
            <a:r>
              <a:rPr lang="en-US" sz="1200" dirty="0"/>
              <a:t>Maurice Jones - maurice.jones@usmc.mil</a:t>
            </a:r>
          </a:p>
          <a:p>
            <a:pPr lvl="1"/>
            <a:r>
              <a:rPr lang="en-US" sz="1200" dirty="0"/>
              <a:t>Barbara Williams - barbara.williams@usmc.mil</a:t>
            </a:r>
          </a:p>
          <a:p>
            <a:r>
              <a:rPr lang="en-US" sz="1600" dirty="0"/>
              <a:t>TBS</a:t>
            </a:r>
          </a:p>
          <a:p>
            <a:pPr lvl="1"/>
            <a:r>
              <a:rPr lang="en-US" sz="1200" dirty="0"/>
              <a:t>Scott Davis - scott.a.davis5@usmc.mil</a:t>
            </a:r>
          </a:p>
          <a:p>
            <a:r>
              <a:rPr lang="en-US" sz="1600" dirty="0"/>
              <a:t>MCAF</a:t>
            </a:r>
          </a:p>
          <a:p>
            <a:pPr lvl="1"/>
            <a:r>
              <a:rPr lang="en-US" sz="1200" dirty="0"/>
              <a:t>David Luther - david.luther@usmc.mil</a:t>
            </a:r>
          </a:p>
          <a:p>
            <a:pPr marL="109537" indent="0">
              <a:buFont typeface="Wingdings 3" panose="05040102010807070707" pitchFamily="18" charset="2"/>
              <a:buNone/>
            </a:pPr>
            <a:endParaRPr lang="en-US" sz="1400" dirty="0"/>
          </a:p>
          <a:p>
            <a:endParaRPr lang="en-US" dirty="0"/>
          </a:p>
        </p:txBody>
      </p:sp>
    </p:spTree>
    <p:extLst>
      <p:ext uri="{BB962C8B-B14F-4D97-AF65-F5344CB8AC3E}">
        <p14:creationId xmlns:p14="http://schemas.microsoft.com/office/powerpoint/2010/main" val="1444582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B4A8F358-78F3-A95D-954B-3D80721392F2}"/>
              </a:ext>
            </a:extLst>
          </p:cNvPr>
          <p:cNvSpPr txBox="1">
            <a:spLocks noChangeArrowheads="1"/>
          </p:cNvSpPr>
          <p:nvPr/>
        </p:nvSpPr>
        <p:spPr>
          <a:xfrm>
            <a:off x="290513" y="1860550"/>
            <a:ext cx="8534400" cy="990600"/>
          </a:xfrm>
          <a:prstGeom prst="rect">
            <a:avLst/>
          </a:prstGeom>
          <a:noFill/>
        </p:spPr>
        <p:txBody>
          <a:bodyPr/>
          <a:lstStyle/>
          <a:p>
            <a:pPr algn="ctr">
              <a:defRPr/>
            </a:pPr>
            <a:r>
              <a:rPr lang="en-US" sz="2400" spc="-100" dirty="0">
                <a:latin typeface="Calibri" panose="020F0502020204030204" pitchFamily="34" charset="0"/>
                <a:ea typeface="+mj-ea"/>
                <a:cs typeface="Calibri" panose="020F0502020204030204" pitchFamily="34" charset="0"/>
              </a:rPr>
              <a:t>QUESTIONS?</a:t>
            </a:r>
          </a:p>
        </p:txBody>
      </p:sp>
      <p:sp>
        <p:nvSpPr>
          <p:cNvPr id="37891" name="TextBox 2">
            <a:extLst>
              <a:ext uri="{FF2B5EF4-FFF2-40B4-BE49-F238E27FC236}">
                <a16:creationId xmlns:a16="http://schemas.microsoft.com/office/drawing/2014/main" id="{36412C60-BB6C-B216-0AFB-C180B2770EF8}"/>
              </a:ext>
            </a:extLst>
          </p:cNvPr>
          <p:cNvSpPr txBox="1">
            <a:spLocks noChangeArrowheads="1"/>
          </p:cNvSpPr>
          <p:nvPr/>
        </p:nvSpPr>
        <p:spPr bwMode="auto">
          <a:xfrm>
            <a:off x="320675" y="251460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1800" dirty="0">
                <a:latin typeface="Calibri" panose="020F0502020204030204" pitchFamily="34" charset="0"/>
                <a:cs typeface="Calibri" panose="020F0502020204030204" pitchFamily="34" charset="0"/>
              </a:rPr>
              <a:t>For more info contact </a:t>
            </a:r>
          </a:p>
          <a:p>
            <a:pPr algn="ctr" eaLnBrk="1" hangingPunct="1">
              <a:spcBef>
                <a:spcPct val="0"/>
              </a:spcBef>
              <a:buClrTx/>
              <a:buSzTx/>
              <a:buFontTx/>
              <a:buNone/>
            </a:pPr>
            <a:r>
              <a:rPr lang="en-US" altLang="en-US" sz="1800" dirty="0">
                <a:latin typeface="Calibri" panose="020F0502020204030204" pitchFamily="34" charset="0"/>
                <a:cs typeface="Calibri" panose="020F0502020204030204" pitchFamily="34" charset="0"/>
              </a:rPr>
              <a:t>the main office or send us an email at </a:t>
            </a:r>
          </a:p>
          <a:p>
            <a:pPr algn="ctr" eaLnBrk="1" hangingPunct="1">
              <a:spcBef>
                <a:spcPct val="0"/>
              </a:spcBef>
              <a:buClrTx/>
              <a:buSzTx/>
              <a:buFontTx/>
              <a:buNone/>
            </a:pPr>
            <a:r>
              <a:rPr lang="en-US" altLang="en-US" sz="1800" dirty="0">
                <a:solidFill>
                  <a:srgbClr val="5F9127"/>
                </a:solidFill>
                <a:latin typeface="Calibri" panose="020F0502020204030204" pitchFamily="34" charset="0"/>
                <a:cs typeface="Calibri" panose="020F0502020204030204" pitchFamily="34" charset="0"/>
                <a:hlinkClick r:id="rId3"/>
              </a:rPr>
              <a:t>QUANTICO_SAFETY@usmc.mil</a:t>
            </a:r>
            <a:endParaRPr lang="en-US" altLang="en-US" sz="1800" dirty="0">
              <a:solidFill>
                <a:srgbClr val="5F9127"/>
              </a:solidFill>
              <a:latin typeface="Calibri" panose="020F0502020204030204" pitchFamily="34" charset="0"/>
              <a:cs typeface="Calibri" panose="020F0502020204030204" pitchFamily="34" charset="0"/>
            </a:endParaRPr>
          </a:p>
          <a:p>
            <a:pPr algn="ctr" eaLnBrk="1" hangingPunct="1">
              <a:spcBef>
                <a:spcPct val="0"/>
              </a:spcBef>
              <a:buClrTx/>
              <a:buSzTx/>
              <a:buFontTx/>
              <a:buNone/>
            </a:pPr>
            <a:r>
              <a:rPr lang="en-US" altLang="en-US" sz="1800" dirty="0">
                <a:latin typeface="Calibri" panose="020F0502020204030204" pitchFamily="34" charset="0"/>
                <a:cs typeface="Calibri" panose="020F0502020204030204" pitchFamily="34" charset="0"/>
              </a:rPr>
              <a:t>(703) 784-2866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
            <a:extLst>
              <a:ext uri="{FF2B5EF4-FFF2-40B4-BE49-F238E27FC236}">
                <a16:creationId xmlns:a16="http://schemas.microsoft.com/office/drawing/2014/main" id="{DF71418B-E2BF-3999-E294-B2DDE39BAD89}"/>
              </a:ext>
            </a:extLst>
          </p:cNvPr>
          <p:cNvSpPr txBox="1">
            <a:spLocks noChangeArrowheads="1"/>
          </p:cNvSpPr>
          <p:nvPr/>
        </p:nvSpPr>
        <p:spPr bwMode="auto">
          <a:xfrm>
            <a:off x="-1371600" y="4417831"/>
            <a:ext cx="69342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latin typeface="Calibri" panose="020F0502020204030204" pitchFamily="34" charset="0"/>
                <a:cs typeface="Calibri" panose="020F0502020204030204" pitchFamily="34" charset="0"/>
              </a:rPr>
              <a:t>Headquarters Branch (HQ)</a:t>
            </a:r>
          </a:p>
          <a:p>
            <a:pPr algn="ctr" eaLnBrk="1" hangingPunct="1"/>
            <a:r>
              <a:rPr lang="en-US" altLang="en-US" sz="2000" dirty="0">
                <a:latin typeface="Calibri" panose="020F0502020204030204" pitchFamily="34" charset="0"/>
                <a:cs typeface="Calibri" panose="020F0502020204030204" pitchFamily="34" charset="0"/>
              </a:rPr>
              <a:t>Director: Kurt Vimont</a:t>
            </a:r>
          </a:p>
          <a:p>
            <a:pPr algn="ctr" eaLnBrk="1" hangingPunct="1"/>
            <a:r>
              <a:rPr lang="en-US" altLang="en-US" sz="2000" dirty="0">
                <a:latin typeface="Calibri" panose="020F0502020204030204" pitchFamily="34" charset="0"/>
                <a:cs typeface="Calibri" panose="020F0502020204030204" pitchFamily="34" charset="0"/>
              </a:rPr>
              <a:t>Deputy Director: John Abney</a:t>
            </a:r>
          </a:p>
          <a:p>
            <a:pPr algn="ctr" eaLnBrk="1" hangingPunct="1"/>
            <a:endParaRPr lang="en-US" altLang="en-US" dirty="0">
              <a:solidFill>
                <a:srgbClr val="FF0000"/>
              </a:solidFill>
              <a:latin typeface="Calibri" panose="020F0502020204030204" pitchFamily="34" charset="0"/>
              <a:cs typeface="Calibri" panose="020F0502020204030204" pitchFamily="34" charset="0"/>
            </a:endParaRPr>
          </a:p>
        </p:txBody>
      </p:sp>
      <p:sp>
        <p:nvSpPr>
          <p:cNvPr id="17411" name="TextBox 3">
            <a:extLst>
              <a:ext uri="{FF2B5EF4-FFF2-40B4-BE49-F238E27FC236}">
                <a16:creationId xmlns:a16="http://schemas.microsoft.com/office/drawing/2014/main" id="{BD3D00EA-893E-5A6E-5975-9D70BEAF7AF6}"/>
              </a:ext>
            </a:extLst>
          </p:cNvPr>
          <p:cNvSpPr txBox="1">
            <a:spLocks noChangeArrowheads="1"/>
          </p:cNvSpPr>
          <p:nvPr/>
        </p:nvSpPr>
        <p:spPr bwMode="auto">
          <a:xfrm>
            <a:off x="-1371600" y="3470252"/>
            <a:ext cx="71453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1800" dirty="0">
                <a:latin typeface="Calibri" panose="020F0502020204030204" pitchFamily="34" charset="0"/>
              </a:rPr>
              <a:t>Main Office (General information) </a:t>
            </a:r>
          </a:p>
          <a:p>
            <a:pPr algn="ctr" eaLnBrk="1" hangingPunct="1">
              <a:spcBef>
                <a:spcPct val="0"/>
              </a:spcBef>
              <a:buClrTx/>
              <a:buSzTx/>
              <a:buFontTx/>
              <a:buNone/>
            </a:pPr>
            <a:r>
              <a:rPr lang="en-US" altLang="en-US" sz="1800" dirty="0">
                <a:latin typeface="Calibri" panose="020F0502020204030204" pitchFamily="34" charset="0"/>
              </a:rPr>
              <a:t>122 Neville Road</a:t>
            </a:r>
          </a:p>
          <a:p>
            <a:pPr algn="ctr" eaLnBrk="1" hangingPunct="1">
              <a:spcBef>
                <a:spcPct val="0"/>
              </a:spcBef>
              <a:buClrTx/>
              <a:buSzTx/>
              <a:buFontTx/>
              <a:buNone/>
            </a:pPr>
            <a:r>
              <a:rPr lang="en-US" altLang="en-US" sz="1800" dirty="0">
                <a:latin typeface="Calibri" panose="020F0502020204030204" pitchFamily="34" charset="0"/>
              </a:rPr>
              <a:t>(703) 784-2866</a:t>
            </a:r>
          </a:p>
        </p:txBody>
      </p:sp>
      <p:pic>
        <p:nvPicPr>
          <p:cNvPr id="17412" name="Picture 1">
            <a:extLst>
              <a:ext uri="{FF2B5EF4-FFF2-40B4-BE49-F238E27FC236}">
                <a16:creationId xmlns:a16="http://schemas.microsoft.com/office/drawing/2014/main" id="{9440B1B8-D341-5802-9FC5-BC82B7E3F9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89406"/>
            <a:ext cx="3946821" cy="193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own Arrow 2">
            <a:extLst>
              <a:ext uri="{FF2B5EF4-FFF2-40B4-BE49-F238E27FC236}">
                <a16:creationId xmlns:a16="http://schemas.microsoft.com/office/drawing/2014/main" id="{8093E3EB-17B2-0F0F-2201-96392C6E032F}"/>
              </a:ext>
            </a:extLst>
          </p:cNvPr>
          <p:cNvSpPr/>
          <p:nvPr/>
        </p:nvSpPr>
        <p:spPr>
          <a:xfrm rot="18037424">
            <a:off x="754276" y="1753565"/>
            <a:ext cx="287337" cy="500063"/>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2" name="Title 11">
            <a:extLst>
              <a:ext uri="{FF2B5EF4-FFF2-40B4-BE49-F238E27FC236}">
                <a16:creationId xmlns:a16="http://schemas.microsoft.com/office/drawing/2014/main" id="{5018D5EC-A950-8D0D-93ED-E01F913DF20F}"/>
              </a:ext>
            </a:extLst>
          </p:cNvPr>
          <p:cNvSpPr>
            <a:spLocks noGrp="1"/>
          </p:cNvSpPr>
          <p:nvPr>
            <p:ph type="title"/>
          </p:nvPr>
        </p:nvSpPr>
        <p:spPr/>
        <p:txBody>
          <a:bodyPr/>
          <a:lstStyle/>
          <a:p>
            <a:pPr algn="ctr"/>
            <a:r>
              <a:rPr lang="en-US" dirty="0"/>
              <a:t>Safety Division Locations</a:t>
            </a:r>
          </a:p>
        </p:txBody>
      </p:sp>
      <p:pic>
        <p:nvPicPr>
          <p:cNvPr id="14" name="Picture 4" descr="DSC_0123.JPG">
            <a:extLst>
              <a:ext uri="{FF2B5EF4-FFF2-40B4-BE49-F238E27FC236}">
                <a16:creationId xmlns:a16="http://schemas.microsoft.com/office/drawing/2014/main" id="{AD923F0B-E8D6-5EEF-2E79-41EFCAE05F1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55930" y="1504217"/>
            <a:ext cx="3930869" cy="1905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 name="TextBox 2">
            <a:extLst>
              <a:ext uri="{FF2B5EF4-FFF2-40B4-BE49-F238E27FC236}">
                <a16:creationId xmlns:a16="http://schemas.microsoft.com/office/drawing/2014/main" id="{757A7EC4-3E38-9557-69D2-BAB2EA28D4B2}"/>
              </a:ext>
            </a:extLst>
          </p:cNvPr>
          <p:cNvSpPr txBox="1">
            <a:spLocks noChangeArrowheads="1"/>
          </p:cNvSpPr>
          <p:nvPr/>
        </p:nvSpPr>
        <p:spPr bwMode="auto">
          <a:xfrm>
            <a:off x="3559064" y="3500768"/>
            <a:ext cx="6324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2000" dirty="0">
                <a:latin typeface="Calibri" panose="020F0502020204030204" pitchFamily="34" charset="0"/>
              </a:rPr>
              <a:t>    	Training Branch		</a:t>
            </a:r>
          </a:p>
          <a:p>
            <a:pPr algn="ctr" eaLnBrk="1" hangingPunct="1">
              <a:spcBef>
                <a:spcPct val="0"/>
              </a:spcBef>
              <a:buClrTx/>
              <a:buSzTx/>
              <a:buFontTx/>
              <a:buNone/>
            </a:pPr>
            <a:r>
              <a:rPr lang="en-US" altLang="en-US" sz="2000" dirty="0">
                <a:latin typeface="Calibri" panose="020F0502020204030204" pitchFamily="34" charset="0"/>
              </a:rPr>
              <a:t>Supervisor: Lynn Terry </a:t>
            </a:r>
          </a:p>
          <a:p>
            <a:pPr algn="ctr" eaLnBrk="1" hangingPunct="1">
              <a:spcBef>
                <a:spcPct val="0"/>
              </a:spcBef>
              <a:buClrTx/>
              <a:buSzTx/>
              <a:buFontTx/>
              <a:buNone/>
            </a:pPr>
            <a:r>
              <a:rPr lang="en-US" altLang="en-US" sz="2000" dirty="0">
                <a:latin typeface="Calibri" panose="020F0502020204030204" pitchFamily="34" charset="0"/>
              </a:rPr>
              <a:t>(703) 432-1127 </a:t>
            </a:r>
          </a:p>
          <a:p>
            <a:pPr algn="ctr" eaLnBrk="1" hangingPunct="1">
              <a:spcBef>
                <a:spcPct val="0"/>
              </a:spcBef>
              <a:buClrTx/>
              <a:buSzTx/>
              <a:buFontTx/>
              <a:buNone/>
            </a:pPr>
            <a:r>
              <a:rPr lang="en-US" altLang="en-US" sz="2000" dirty="0">
                <a:latin typeface="Calibri" panose="020F0502020204030204" pitchFamily="34" charset="0"/>
              </a:rPr>
              <a:t>Bldg. 1001</a:t>
            </a:r>
          </a:p>
        </p:txBody>
      </p:sp>
    </p:spTree>
    <p:extLst>
      <p:ext uri="{BB962C8B-B14F-4D97-AF65-F5344CB8AC3E}">
        <p14:creationId xmlns:p14="http://schemas.microsoft.com/office/powerpoint/2010/main" val="1386570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a:extLst>
              <a:ext uri="{FF2B5EF4-FFF2-40B4-BE49-F238E27FC236}">
                <a16:creationId xmlns:a16="http://schemas.microsoft.com/office/drawing/2014/main" id="{8A5F0266-4872-C99D-6928-BC597BC5B4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507" name="TextBox 6">
            <a:extLst>
              <a:ext uri="{FF2B5EF4-FFF2-40B4-BE49-F238E27FC236}">
                <a16:creationId xmlns:a16="http://schemas.microsoft.com/office/drawing/2014/main" id="{9F77BCCA-BAA2-923D-F430-98BD3641B244}"/>
              </a:ext>
            </a:extLst>
          </p:cNvPr>
          <p:cNvSpPr txBox="1">
            <a:spLocks noChangeArrowheads="1"/>
          </p:cNvSpPr>
          <p:nvPr/>
        </p:nvSpPr>
        <p:spPr bwMode="auto">
          <a:xfrm>
            <a:off x="866775" y="0"/>
            <a:ext cx="73850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latin typeface="Calibri" panose="020F0502020204030204" pitchFamily="34" charset="0"/>
                <a:cs typeface="Calibri" panose="020F0502020204030204" pitchFamily="34" charset="0"/>
              </a:rPr>
              <a:t>Traffic Safety</a:t>
            </a:r>
          </a:p>
          <a:p>
            <a:pPr algn="ctr" eaLnBrk="1" hangingPunct="1"/>
            <a:r>
              <a:rPr lang="en-US" altLang="en-US" sz="2000" dirty="0">
                <a:latin typeface="Calibri" panose="020F0502020204030204" pitchFamily="34" charset="0"/>
                <a:cs typeface="Calibri" panose="020F0502020204030204" pitchFamily="34" charset="0"/>
              </a:rPr>
              <a:t>Branch Manager: Stephen DeJesus</a:t>
            </a:r>
          </a:p>
          <a:p>
            <a:pPr algn="ctr" eaLnBrk="1" hangingPunct="1"/>
            <a:r>
              <a:rPr lang="en-US" altLang="en-US" sz="2000" dirty="0">
                <a:latin typeface="Calibri" panose="020F0502020204030204" pitchFamily="34" charset="0"/>
                <a:cs typeface="Calibri" panose="020F0502020204030204" pitchFamily="34" charset="0"/>
              </a:rPr>
              <a:t>(703) 432-0195</a:t>
            </a:r>
          </a:p>
          <a:p>
            <a:pPr algn="ctr" eaLnBrk="1" hangingPunct="1"/>
            <a:r>
              <a:rPr lang="en-US" altLang="en-US" sz="2000" dirty="0">
                <a:latin typeface="Calibri" panose="020F0502020204030204" pitchFamily="34" charset="0"/>
                <a:cs typeface="Calibri" panose="020F0502020204030204" pitchFamily="34" charset="0"/>
              </a:rPr>
              <a:t>Bldg. 26133</a:t>
            </a:r>
          </a:p>
        </p:txBody>
      </p:sp>
      <p:sp>
        <p:nvSpPr>
          <p:cNvPr id="8" name="Up Arrow 7">
            <a:extLst>
              <a:ext uri="{FF2B5EF4-FFF2-40B4-BE49-F238E27FC236}">
                <a16:creationId xmlns:a16="http://schemas.microsoft.com/office/drawing/2014/main" id="{773E43CD-EC76-0CAB-A2B6-6F692C3E88D2}"/>
              </a:ext>
            </a:extLst>
          </p:cNvPr>
          <p:cNvSpPr/>
          <p:nvPr/>
        </p:nvSpPr>
        <p:spPr>
          <a:xfrm flipV="1">
            <a:off x="8001000" y="2043113"/>
            <a:ext cx="228600" cy="990600"/>
          </a:xfrm>
          <a:prstGeom prst="up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TextBox 3">
            <a:extLst>
              <a:ext uri="{FF2B5EF4-FFF2-40B4-BE49-F238E27FC236}">
                <a16:creationId xmlns:a16="http://schemas.microsoft.com/office/drawing/2014/main" id="{6B58E84D-FD31-E316-A86E-4F78315F7EC0}"/>
              </a:ext>
            </a:extLst>
          </p:cNvPr>
          <p:cNvSpPr txBox="1"/>
          <p:nvPr/>
        </p:nvSpPr>
        <p:spPr>
          <a:xfrm>
            <a:off x="7620000" y="1676400"/>
            <a:ext cx="1219200" cy="261610"/>
          </a:xfrm>
          <a:prstGeom prst="rect">
            <a:avLst/>
          </a:prstGeom>
          <a:noFill/>
          <a:ln>
            <a:noFill/>
          </a:ln>
        </p:spPr>
        <p:txBody>
          <a:bodyPr>
            <a:spAutoFit/>
          </a:bodyPr>
          <a:lstStyle/>
          <a:p>
            <a:pPr eaLnBrk="1" hangingPunct="1">
              <a:defRPr/>
            </a:pPr>
            <a:r>
              <a:rPr lang="en-US" sz="1100" dirty="0">
                <a:ln>
                  <a:solidFill>
                    <a:srgbClr val="FFFF00"/>
                  </a:solidFill>
                </a:ln>
                <a:solidFill>
                  <a:srgbClr val="FFFF00"/>
                </a:solidFill>
                <a:latin typeface="Arial" charset="0"/>
              </a:rPr>
              <a:t>Main Entrance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
            <a:extLst>
              <a:ext uri="{FF2B5EF4-FFF2-40B4-BE49-F238E27FC236}">
                <a16:creationId xmlns:a16="http://schemas.microsoft.com/office/drawing/2014/main" id="{9E794022-4F0C-5069-81FF-B88AF33BFFD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96C7CE-4832-45AA-86B0-4E34ECFB1FC5}" type="slidenum">
              <a:rPr lang="en-US" altLang="en-US"/>
              <a:pPr/>
              <a:t>4</a:t>
            </a:fld>
            <a:endParaRPr lang="en-US" altLang="en-US" dirty="0"/>
          </a:p>
        </p:txBody>
      </p:sp>
      <p:sp>
        <p:nvSpPr>
          <p:cNvPr id="23555" name="Rectangle 4">
            <a:extLst>
              <a:ext uri="{FF2B5EF4-FFF2-40B4-BE49-F238E27FC236}">
                <a16:creationId xmlns:a16="http://schemas.microsoft.com/office/drawing/2014/main" id="{9CC0D74F-9F5B-FE32-CBAE-5FDF6DA8DA5C}"/>
              </a:ext>
            </a:extLst>
          </p:cNvPr>
          <p:cNvSpPr>
            <a:spLocks noChangeArrowheads="1"/>
          </p:cNvSpPr>
          <p:nvPr/>
        </p:nvSpPr>
        <p:spPr bwMode="auto">
          <a:xfrm>
            <a:off x="2286000" y="282892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a:solidFill>
                  <a:schemeClr val="bg1"/>
                </a:solidFill>
              </a:rPr>
              <a:t>Camp Upshur</a:t>
            </a:r>
          </a:p>
        </p:txBody>
      </p:sp>
      <p:sp>
        <p:nvSpPr>
          <p:cNvPr id="23556" name="TextBox 6">
            <a:extLst>
              <a:ext uri="{FF2B5EF4-FFF2-40B4-BE49-F238E27FC236}">
                <a16:creationId xmlns:a16="http://schemas.microsoft.com/office/drawing/2014/main" id="{9919FA36-87AC-CD14-0413-46E79884D777}"/>
              </a:ext>
            </a:extLst>
          </p:cNvPr>
          <p:cNvSpPr txBox="1">
            <a:spLocks noChangeArrowheads="1"/>
          </p:cNvSpPr>
          <p:nvPr/>
        </p:nvSpPr>
        <p:spPr bwMode="auto">
          <a:xfrm>
            <a:off x="3272542" y="139700"/>
            <a:ext cx="259891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dirty="0">
                <a:latin typeface="Calibri" panose="020F0502020204030204" pitchFamily="34" charset="0"/>
                <a:cs typeface="Calibri" panose="020F0502020204030204" pitchFamily="34" charset="0"/>
              </a:rPr>
              <a:t>Training Simulator</a:t>
            </a:r>
          </a:p>
          <a:p>
            <a:pPr algn="ctr"/>
            <a:r>
              <a:rPr lang="en-US" altLang="en-US" sz="2000" dirty="0">
                <a:latin typeface="Calibri" panose="020F0502020204030204" pitchFamily="34" charset="0"/>
                <a:cs typeface="Calibri" panose="020F0502020204030204" pitchFamily="34" charset="0"/>
              </a:rPr>
              <a:t>Lead: Andre Thompson</a:t>
            </a:r>
          </a:p>
          <a:p>
            <a:pPr algn="ctr"/>
            <a:r>
              <a:rPr lang="en-US" altLang="en-US" sz="2000" dirty="0">
                <a:latin typeface="Calibri" panose="020F0502020204030204" pitchFamily="34" charset="0"/>
                <a:cs typeface="Calibri" panose="020F0502020204030204" pitchFamily="34" charset="0"/>
              </a:rPr>
              <a:t>(703) 432-1219</a:t>
            </a:r>
          </a:p>
          <a:p>
            <a:pPr algn="ctr"/>
            <a:r>
              <a:rPr lang="en-US" altLang="en-US" sz="2000" dirty="0">
                <a:latin typeface="Calibri" panose="020F0502020204030204" pitchFamily="34" charset="0"/>
                <a:cs typeface="Calibri" panose="020F0502020204030204" pitchFamily="34" charset="0"/>
              </a:rPr>
              <a:t>Bldg. 27413 A</a:t>
            </a:r>
          </a:p>
        </p:txBody>
      </p:sp>
      <p:pic>
        <p:nvPicPr>
          <p:cNvPr id="23557" name="Picture 7">
            <a:extLst>
              <a:ext uri="{FF2B5EF4-FFF2-40B4-BE49-F238E27FC236}">
                <a16:creationId xmlns:a16="http://schemas.microsoft.com/office/drawing/2014/main" id="{E589897A-28B9-0772-C464-D65F32B27F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a:extLst>
              <a:ext uri="{FF2B5EF4-FFF2-40B4-BE49-F238E27FC236}">
                <a16:creationId xmlns:a16="http://schemas.microsoft.com/office/drawing/2014/main" id="{D36AC7A8-6723-E7C4-8B26-CDE1FDB742B8}"/>
              </a:ext>
            </a:extLst>
          </p:cNvPr>
          <p:cNvSpPr txBox="1">
            <a:spLocks noChangeArrowheads="1"/>
          </p:cNvSpPr>
          <p:nvPr/>
        </p:nvSpPr>
        <p:spPr bwMode="auto">
          <a:xfrm>
            <a:off x="381000" y="228600"/>
            <a:ext cx="861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dirty="0">
                <a:latin typeface="Calibri" panose="020F0502020204030204" pitchFamily="34" charset="0"/>
                <a:cs typeface="Calibri" panose="020F0502020204030204" pitchFamily="34" charset="0"/>
              </a:rPr>
              <a:t>What a Safety Program Includes:</a:t>
            </a:r>
          </a:p>
        </p:txBody>
      </p:sp>
      <p:sp>
        <p:nvSpPr>
          <p:cNvPr id="23555" name="TextBox 3">
            <a:extLst>
              <a:ext uri="{FF2B5EF4-FFF2-40B4-BE49-F238E27FC236}">
                <a16:creationId xmlns:a16="http://schemas.microsoft.com/office/drawing/2014/main" id="{1E851332-B875-DDCE-7443-AED92A2BC223}"/>
              </a:ext>
            </a:extLst>
          </p:cNvPr>
          <p:cNvSpPr txBox="1">
            <a:spLocks noChangeArrowheads="1"/>
          </p:cNvSpPr>
          <p:nvPr/>
        </p:nvSpPr>
        <p:spPr bwMode="auto">
          <a:xfrm>
            <a:off x="381000" y="690563"/>
            <a:ext cx="8610600"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defRPr/>
            </a:pPr>
            <a:r>
              <a:rPr lang="en-US" altLang="en-US" dirty="0">
                <a:latin typeface="Calibri" panose="020F0502020204030204" pitchFamily="34" charset="0"/>
                <a:cs typeface="Calibri" panose="020F0502020204030204" pitchFamily="34" charset="0"/>
              </a:rPr>
              <a:t>A safe working environment increases efficiency, reduced hazards, prevents accidents, and reduces lost manpower</a:t>
            </a:r>
          </a:p>
          <a:p>
            <a:pPr eaLnBrk="1" hangingPunct="1">
              <a:buFont typeface="Lucida Sans Unicode" panose="020B0602030504020204" pitchFamily="34" charset="0"/>
              <a:buAutoNum type="arabicPeriod"/>
              <a:defRPr/>
            </a:pPr>
            <a:endParaRPr lang="en-US" altLang="en-US" dirty="0">
              <a:latin typeface="Calibri" panose="020F0502020204030204" pitchFamily="34" charset="0"/>
              <a:cs typeface="Calibri" panose="020F0502020204030204" pitchFamily="34" charset="0"/>
            </a:endParaRPr>
          </a:p>
          <a:p>
            <a:pPr marL="0" indent="0" eaLnBrk="1" hangingPunct="1">
              <a:defRPr/>
            </a:pPr>
            <a:r>
              <a:rPr lang="en-US" altLang="en-US" dirty="0">
                <a:solidFill>
                  <a:srgbClr val="C00000"/>
                </a:solidFill>
                <a:latin typeface="Calibri" panose="020F0502020204030204" pitchFamily="34" charset="0"/>
                <a:cs typeface="Calibri" panose="020F0502020204030204" pitchFamily="34" charset="0"/>
              </a:rPr>
              <a:t>What does Base Safety do for you?</a:t>
            </a:r>
            <a:endParaRPr lang="en-US" altLang="en-US" dirty="0">
              <a:latin typeface="Calibri" panose="020F0502020204030204" pitchFamily="34" charset="0"/>
              <a:cs typeface="Calibri" panose="020F0502020204030204" pitchFamily="34" charset="0"/>
            </a:endParaRPr>
          </a:p>
          <a:p>
            <a:pPr marL="0" indent="0" eaLnBrk="1" hangingPunct="1">
              <a:defRPr/>
            </a:pPr>
            <a:r>
              <a:rPr lang="en-US" altLang="en-US" dirty="0">
                <a:latin typeface="Calibri" panose="020F0502020204030204" pitchFamily="34" charset="0"/>
                <a:cs typeface="Calibri" panose="020F0502020204030204" pitchFamily="34" charset="0"/>
              </a:rPr>
              <a:t>Base Safety provides the following Programs:</a:t>
            </a:r>
          </a:p>
          <a:p>
            <a:pPr lvl="1" eaLnBrk="1" hangingPunct="1">
              <a:buFont typeface="Arial" panose="020B0604020202020204" pitchFamily="34" charset="0"/>
              <a:buChar char="•"/>
              <a:defRPr/>
            </a:pPr>
            <a:r>
              <a:rPr lang="en-US" altLang="en-US" dirty="0">
                <a:latin typeface="Calibri" panose="020F0502020204030204" pitchFamily="34" charset="0"/>
                <a:cs typeface="Calibri" panose="020F0502020204030204" pitchFamily="34" charset="0"/>
              </a:rPr>
              <a:t>Program Needs Assessment</a:t>
            </a:r>
          </a:p>
          <a:p>
            <a:pPr lvl="1" eaLnBrk="1" hangingPunct="1">
              <a:buFont typeface="Arial" panose="020B0604020202020204" pitchFamily="34" charset="0"/>
              <a:buChar char="•"/>
              <a:defRPr/>
            </a:pPr>
            <a:r>
              <a:rPr lang="en-US" altLang="en-US" dirty="0">
                <a:latin typeface="Calibri" panose="020F0502020204030204" pitchFamily="34" charset="0"/>
                <a:cs typeface="Calibri" panose="020F0502020204030204" pitchFamily="34" charset="0"/>
              </a:rPr>
              <a:t>Conduct Safety Inspections</a:t>
            </a:r>
          </a:p>
          <a:p>
            <a:pPr lvl="1" eaLnBrk="1" hangingPunct="1">
              <a:buFont typeface="Arial" panose="020B0604020202020204" pitchFamily="34" charset="0"/>
              <a:buChar char="•"/>
              <a:defRPr/>
            </a:pPr>
            <a:r>
              <a:rPr lang="en-US" altLang="en-US" dirty="0">
                <a:latin typeface="Calibri" panose="020F0502020204030204" pitchFamily="34" charset="0"/>
                <a:cs typeface="Calibri" panose="020F0502020204030204" pitchFamily="34" charset="0"/>
              </a:rPr>
              <a:t>Establish, coordinate, manage and provide resources for the following</a:t>
            </a:r>
          </a:p>
          <a:p>
            <a:pPr marL="1200150" lvl="2" indent="-285750" eaLnBrk="1" hangingPunct="1">
              <a:buFont typeface="Wingdings" panose="05000000000000000000" pitchFamily="2" charset="2"/>
              <a:buChar char="ü"/>
              <a:defRPr/>
            </a:pPr>
            <a:r>
              <a:rPr lang="en-US" altLang="en-US" dirty="0">
                <a:latin typeface="Calibri" panose="020F0502020204030204" pitchFamily="34" charset="0"/>
                <a:cs typeface="Calibri" panose="020F0502020204030204" pitchFamily="34" charset="0"/>
              </a:rPr>
              <a:t>Occupational Safety &amp; Health Program</a:t>
            </a:r>
          </a:p>
          <a:p>
            <a:pPr marL="1200150" lvl="2" indent="-285750" eaLnBrk="1" hangingPunct="1">
              <a:buFont typeface="Wingdings" panose="05000000000000000000" pitchFamily="2" charset="2"/>
              <a:buChar char="ü"/>
              <a:defRPr/>
            </a:pPr>
            <a:r>
              <a:rPr lang="en-US" altLang="en-US" dirty="0">
                <a:latin typeface="Calibri" panose="020F0502020204030204" pitchFamily="34" charset="0"/>
                <a:cs typeface="Calibri" panose="020F0502020204030204" pitchFamily="34" charset="0"/>
              </a:rPr>
              <a:t>Traffic Safety Program</a:t>
            </a:r>
          </a:p>
          <a:p>
            <a:pPr marL="1200150" lvl="2" indent="-285750" eaLnBrk="1" hangingPunct="1">
              <a:buFont typeface="Wingdings" panose="05000000000000000000" pitchFamily="2" charset="2"/>
              <a:buChar char="ü"/>
              <a:defRPr/>
            </a:pPr>
            <a:r>
              <a:rPr lang="en-US" altLang="en-US" dirty="0">
                <a:latin typeface="Calibri" panose="020F0502020204030204" pitchFamily="34" charset="0"/>
                <a:cs typeface="Calibri" panose="020F0502020204030204" pitchFamily="34" charset="0"/>
              </a:rPr>
              <a:t>Recreation Off-Duty</a:t>
            </a:r>
          </a:p>
          <a:p>
            <a:pPr marL="1200150" lvl="2" indent="-285750" eaLnBrk="1" hangingPunct="1">
              <a:buFont typeface="Wingdings" panose="05000000000000000000" pitchFamily="2" charset="2"/>
              <a:buChar char="ü"/>
              <a:defRPr/>
            </a:pPr>
            <a:r>
              <a:rPr lang="en-US" altLang="en-US" dirty="0">
                <a:latin typeface="Calibri" panose="020F0502020204030204" pitchFamily="34" charset="0"/>
                <a:cs typeface="Calibri" panose="020F0502020204030204" pitchFamily="34" charset="0"/>
              </a:rPr>
              <a:t>Explosive Safety</a:t>
            </a:r>
          </a:p>
          <a:p>
            <a:pPr lvl="1" eaLnBrk="1" hangingPunct="1">
              <a:buFont typeface="Arial" panose="020B0604020202020204" pitchFamily="34" charset="0"/>
              <a:buChar char="•"/>
              <a:defRPr/>
            </a:pPr>
            <a:r>
              <a:rPr lang="en-US" altLang="en-US" dirty="0">
                <a:latin typeface="Calibri" panose="020F0502020204030204" pitchFamily="34" charset="0"/>
                <a:cs typeface="Calibri" panose="020F0502020204030204" pitchFamily="34" charset="0"/>
              </a:rPr>
              <a:t>Investigate and document all reports of unsafe or unhealthful work conditions</a:t>
            </a:r>
          </a:p>
          <a:p>
            <a:pPr lvl="1" eaLnBrk="1" hangingPunct="1">
              <a:buFont typeface="Arial" panose="020B0604020202020204" pitchFamily="34" charset="0"/>
              <a:buChar char="•"/>
              <a:defRPr/>
            </a:pPr>
            <a:r>
              <a:rPr lang="en-US" altLang="en-US" dirty="0">
                <a:latin typeface="Calibri" panose="020F0502020204030204" pitchFamily="34" charset="0"/>
                <a:cs typeface="Calibri" panose="020F0502020204030204" pitchFamily="34" charset="0"/>
              </a:rPr>
              <a:t>Hazard Assessments</a:t>
            </a:r>
          </a:p>
          <a:p>
            <a:pPr lvl="1" eaLnBrk="1" hangingPunct="1">
              <a:buFont typeface="Arial" panose="020B0604020202020204" pitchFamily="34" charset="0"/>
              <a:buChar char="•"/>
              <a:defRPr/>
            </a:pPr>
            <a:r>
              <a:rPr lang="en-US" altLang="en-US" dirty="0">
                <a:latin typeface="Calibri" panose="020F0502020204030204" pitchFamily="34" charset="0"/>
                <a:cs typeface="Calibri" panose="020F0502020204030204" pitchFamily="34" charset="0"/>
              </a:rPr>
              <a:t>Subject matter expertise and consultation for program elements</a:t>
            </a:r>
          </a:p>
          <a:p>
            <a:pPr lvl="1" eaLnBrk="1" hangingPunct="1">
              <a:buFont typeface="Arial" panose="020B0604020202020204" pitchFamily="34" charset="0"/>
              <a:buChar char="•"/>
              <a:defRPr/>
            </a:pPr>
            <a:r>
              <a:rPr lang="en-US" altLang="en-US" dirty="0">
                <a:latin typeface="Calibri" panose="020F0502020204030204" pitchFamily="34" charset="0"/>
                <a:cs typeface="Calibri" panose="020F0502020204030204" pitchFamily="34" charset="0"/>
              </a:rPr>
              <a:t>Support Military Operations and Training</a:t>
            </a:r>
          </a:p>
          <a:p>
            <a:pPr lvl="1" eaLnBrk="1" hangingPunct="1">
              <a:buFont typeface="Arial" panose="020B0604020202020204" pitchFamily="34" charset="0"/>
              <a:buChar char="•"/>
              <a:defRPr/>
            </a:pPr>
            <a:r>
              <a:rPr lang="en-US" altLang="en-US" dirty="0">
                <a:latin typeface="Calibri" panose="020F0502020204030204" pitchFamily="34" charset="0"/>
                <a:cs typeface="Calibri" panose="020F0502020204030204" pitchFamily="34" charset="0"/>
              </a:rPr>
              <a:t>Provide Safety Promotional Material</a:t>
            </a:r>
          </a:p>
          <a:p>
            <a:pPr lvl="1" eaLnBrk="1" hangingPunct="1">
              <a:buFont typeface="Arial" panose="020B0604020202020204" pitchFamily="34" charset="0"/>
              <a:buChar char="•"/>
              <a:defRPr/>
            </a:pPr>
            <a:r>
              <a:rPr lang="en-US" altLang="en-US" dirty="0">
                <a:latin typeface="Calibri" panose="020F0502020204030204" pitchFamily="34" charset="0"/>
                <a:cs typeface="Calibri" panose="020F0502020204030204" pitchFamily="34" charset="0"/>
              </a:rPr>
              <a:t>Provide Safety training</a:t>
            </a:r>
          </a:p>
          <a:p>
            <a:pPr lvl="1" eaLnBrk="1" hangingPunct="1">
              <a:buFont typeface="Arial" panose="020B0604020202020204" pitchFamily="34" charset="0"/>
              <a:buChar char="•"/>
              <a:defRPr/>
            </a:pPr>
            <a:r>
              <a:rPr lang="en-US" altLang="en-US" dirty="0">
                <a:latin typeface="Calibri" panose="020F0502020204030204" pitchFamily="34" charset="0"/>
                <a:cs typeface="Calibri" panose="020F0502020204030204" pitchFamily="34" charset="0"/>
              </a:rPr>
              <a:t>Collaborate with other installations and Organizations to support the mission</a:t>
            </a:r>
          </a:p>
          <a:p>
            <a:pPr marL="457200" lvl="1" indent="0" algn="ctr" eaLnBrk="1" hangingPunct="1">
              <a:defRPr/>
            </a:pPr>
            <a:endParaRPr lang="en-US" altLang="en-US" dirty="0">
              <a:latin typeface="Calibri" panose="020F0502020204030204" pitchFamily="34" charset="0"/>
              <a:cs typeface="Calibri" panose="020F0502020204030204" pitchFamily="34" charset="0"/>
            </a:endParaRPr>
          </a:p>
          <a:p>
            <a:pPr marL="457200" lvl="1" indent="0" algn="ctr" eaLnBrk="1" hangingPunct="1">
              <a:defRPr/>
            </a:pPr>
            <a:r>
              <a:rPr lang="en-US" altLang="en-US" dirty="0">
                <a:latin typeface="Calibri" panose="020F0502020204030204" pitchFamily="34" charset="0"/>
                <a:cs typeface="Calibri" panose="020F0502020204030204" pitchFamily="34" charset="0"/>
              </a:rPr>
              <a:t>All in accordance with the MCO 5100.29C</a:t>
            </a:r>
          </a:p>
          <a:p>
            <a:pPr lvl="1" eaLnBrk="1" hangingPunct="1">
              <a:buFont typeface="Arial" panose="020B0604020202020204" pitchFamily="34" charset="0"/>
              <a:buChar char="•"/>
              <a:defRPr/>
            </a:pPr>
            <a:endParaRPr lang="en-US" altLang="en-US" sz="1600" dirty="0">
              <a:latin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1">
            <a:extLst>
              <a:ext uri="{FF2B5EF4-FFF2-40B4-BE49-F238E27FC236}">
                <a16:creationId xmlns:a16="http://schemas.microsoft.com/office/drawing/2014/main" id="{1340E457-42C1-1A07-1478-802E5363817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810EAA-0D90-40AF-AD03-E570AA52419E}" type="slidenum">
              <a:rPr lang="en-US" altLang="en-US"/>
              <a:pPr/>
              <a:t>6</a:t>
            </a:fld>
            <a:endParaRPr lang="en-US" altLang="en-US" dirty="0"/>
          </a:p>
        </p:txBody>
      </p:sp>
      <p:sp>
        <p:nvSpPr>
          <p:cNvPr id="27651" name="Rectangle 3">
            <a:extLst>
              <a:ext uri="{FF2B5EF4-FFF2-40B4-BE49-F238E27FC236}">
                <a16:creationId xmlns:a16="http://schemas.microsoft.com/office/drawing/2014/main" id="{816FC385-BDC9-12CA-EDDE-C75D158D400D}"/>
              </a:ext>
            </a:extLst>
          </p:cNvPr>
          <p:cNvSpPr>
            <a:spLocks noChangeArrowheads="1"/>
          </p:cNvSpPr>
          <p:nvPr/>
        </p:nvSpPr>
        <p:spPr bwMode="auto">
          <a:xfrm>
            <a:off x="2133600" y="228600"/>
            <a:ext cx="472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dirty="0">
                <a:solidFill>
                  <a:srgbClr val="666666"/>
                </a:solidFill>
                <a:latin typeface="Calibri" panose="020F0502020204030204" pitchFamily="34" charset="0"/>
                <a:cs typeface="Calibri" panose="020F0502020204030204" pitchFamily="34" charset="0"/>
              </a:rPr>
              <a:t>SUPERVISOR RESPONSIBILITIES</a:t>
            </a:r>
          </a:p>
        </p:txBody>
      </p:sp>
      <p:sp>
        <p:nvSpPr>
          <p:cNvPr id="29700" name="Rectangle 1">
            <a:extLst>
              <a:ext uri="{FF2B5EF4-FFF2-40B4-BE49-F238E27FC236}">
                <a16:creationId xmlns:a16="http://schemas.microsoft.com/office/drawing/2014/main" id="{7B314759-8C60-ACA0-0673-3A67490F3E65}"/>
              </a:ext>
            </a:extLst>
          </p:cNvPr>
          <p:cNvSpPr>
            <a:spLocks noChangeArrowheads="1"/>
          </p:cNvSpPr>
          <p:nvPr/>
        </p:nvSpPr>
        <p:spPr bwMode="auto">
          <a:xfrm>
            <a:off x="533400" y="690563"/>
            <a:ext cx="8113713"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dirty="0">
                <a:solidFill>
                  <a:srgbClr val="333333"/>
                </a:solidFill>
                <a:latin typeface="Calibri" panose="020F0502020204030204" pitchFamily="34" charset="0"/>
                <a:cs typeface="Calibri" panose="020F0502020204030204" pitchFamily="34" charset="0"/>
              </a:rPr>
              <a:t>Employees who exercise supervisory functions shall, to the extent of their authority, furnish employees employment and a place of employment which are </a:t>
            </a:r>
            <a:r>
              <a:rPr lang="en-US" altLang="en-US" dirty="0">
                <a:solidFill>
                  <a:srgbClr val="FF0000"/>
                </a:solidFill>
                <a:latin typeface="Calibri" panose="020F0502020204030204" pitchFamily="34" charset="0"/>
                <a:cs typeface="Calibri" panose="020F0502020204030204" pitchFamily="34" charset="0"/>
              </a:rPr>
              <a:t>free from recognized hazards </a:t>
            </a:r>
            <a:r>
              <a:rPr lang="en-US" altLang="en-US" dirty="0">
                <a:solidFill>
                  <a:srgbClr val="333333"/>
                </a:solidFill>
                <a:latin typeface="Calibri" panose="020F0502020204030204" pitchFamily="34" charset="0"/>
                <a:cs typeface="Calibri" panose="020F0502020204030204" pitchFamily="34" charset="0"/>
              </a:rPr>
              <a:t>that are causing or are likely to cause death or serious physical harm. </a:t>
            </a:r>
          </a:p>
          <a:p>
            <a:pPr>
              <a:defRPr/>
            </a:pPr>
            <a:endParaRPr lang="en-US" altLang="en-US" dirty="0">
              <a:solidFill>
                <a:srgbClr val="333333"/>
              </a:solidFill>
              <a:latin typeface="Calibri" panose="020F0502020204030204" pitchFamily="34" charset="0"/>
              <a:cs typeface="Calibri" panose="020F0502020204030204" pitchFamily="34" charset="0"/>
            </a:endParaRPr>
          </a:p>
          <a:p>
            <a:pPr>
              <a:defRPr/>
            </a:pPr>
            <a:r>
              <a:rPr lang="en-US" altLang="en-US" dirty="0">
                <a:solidFill>
                  <a:srgbClr val="333333"/>
                </a:solidFill>
                <a:latin typeface="Calibri" panose="020F0502020204030204" pitchFamily="34" charset="0"/>
                <a:cs typeface="Calibri" panose="020F0502020204030204" pitchFamily="34" charset="0"/>
              </a:rPr>
              <a:t>They shall also </a:t>
            </a:r>
            <a:r>
              <a:rPr lang="en-US" altLang="en-US" dirty="0">
                <a:solidFill>
                  <a:srgbClr val="FF0000"/>
                </a:solidFill>
                <a:latin typeface="Calibri" panose="020F0502020204030204" pitchFamily="34" charset="0"/>
                <a:cs typeface="Calibri" panose="020F0502020204030204" pitchFamily="34" charset="0"/>
              </a:rPr>
              <a:t>comply with the occupational safety and health standards </a:t>
            </a:r>
            <a:r>
              <a:rPr lang="en-US" altLang="en-US" dirty="0">
                <a:solidFill>
                  <a:srgbClr val="333333"/>
                </a:solidFill>
                <a:latin typeface="Calibri" panose="020F0502020204030204" pitchFamily="34" charset="0"/>
                <a:cs typeface="Calibri" panose="020F0502020204030204" pitchFamily="34" charset="0"/>
              </a:rPr>
              <a:t>applicable to their agency and with all rules, regulations, and orders issued by the head of the agency with respect to the agency occupational safety and health program.</a:t>
            </a:r>
          </a:p>
          <a:p>
            <a:pPr>
              <a:defRPr/>
            </a:pPr>
            <a:endParaRPr lang="en-US" altLang="en-US" dirty="0">
              <a:solidFill>
                <a:srgbClr val="333333"/>
              </a:solidFill>
              <a:latin typeface="Calibri" panose="020F0502020204030204" pitchFamily="34" charset="0"/>
              <a:cs typeface="Calibri" panose="020F0502020204030204" pitchFamily="34" charset="0"/>
            </a:endParaRPr>
          </a:p>
          <a:p>
            <a:pPr>
              <a:defRPr/>
            </a:pPr>
            <a:r>
              <a:rPr lang="en-US" altLang="en-US" dirty="0">
                <a:solidFill>
                  <a:srgbClr val="333333"/>
                </a:solidFill>
                <a:latin typeface="Calibri" panose="020F0502020204030204" pitchFamily="34" charset="0"/>
                <a:cs typeface="Calibri" panose="020F0502020204030204" pitchFamily="34" charset="0"/>
              </a:rPr>
              <a:t>Supervisors </a:t>
            </a:r>
            <a:r>
              <a:rPr lang="en-US" altLang="en-US" dirty="0">
                <a:solidFill>
                  <a:srgbClr val="FF0000"/>
                </a:solidFill>
                <a:latin typeface="Calibri" panose="020F0502020204030204" pitchFamily="34" charset="0"/>
                <a:cs typeface="Calibri" panose="020F0502020204030204" pitchFamily="34" charset="0"/>
              </a:rPr>
              <a:t>must</a:t>
            </a:r>
            <a:r>
              <a:rPr lang="en-US" altLang="en-US" dirty="0">
                <a:solidFill>
                  <a:srgbClr val="333333"/>
                </a:solidFill>
                <a:latin typeface="Calibri" panose="020F0502020204030204" pitchFamily="34" charset="0"/>
                <a:cs typeface="Calibri" panose="020F0502020204030204" pitchFamily="34" charset="0"/>
              </a:rPr>
              <a:t> provide a workplace hazard briefing that must include:</a:t>
            </a:r>
          </a:p>
          <a:p>
            <a:pPr marL="285750" indent="-285750">
              <a:buFont typeface="Arial" panose="020B0604020202020204" pitchFamily="34" charset="0"/>
              <a:buChar char="•"/>
              <a:defRPr/>
            </a:pPr>
            <a:r>
              <a:rPr lang="en-US" altLang="en-US" dirty="0">
                <a:solidFill>
                  <a:srgbClr val="333333"/>
                </a:solidFill>
                <a:latin typeface="Calibri" panose="020F0502020204030204" pitchFamily="34" charset="0"/>
                <a:cs typeface="Calibri" panose="020F0502020204030204" pitchFamily="34" charset="0"/>
              </a:rPr>
              <a:t>Fire Safety &amp; Reporting</a:t>
            </a:r>
          </a:p>
          <a:p>
            <a:pPr marL="285750" indent="-285750">
              <a:buFont typeface="Arial" panose="020B0604020202020204" pitchFamily="34" charset="0"/>
              <a:buChar char="•"/>
              <a:defRPr/>
            </a:pPr>
            <a:r>
              <a:rPr lang="en-US" altLang="en-US" dirty="0">
                <a:solidFill>
                  <a:srgbClr val="333333"/>
                </a:solidFill>
                <a:latin typeface="Calibri" panose="020F0502020204030204" pitchFamily="34" charset="0"/>
                <a:cs typeface="Calibri" panose="020F0502020204030204" pitchFamily="34" charset="0"/>
              </a:rPr>
              <a:t>Hazard Identification &amp; Reporting </a:t>
            </a:r>
          </a:p>
          <a:p>
            <a:pPr marL="285750" indent="-285750">
              <a:buFont typeface="Arial" panose="020B0604020202020204" pitchFamily="34" charset="0"/>
              <a:buChar char="•"/>
              <a:defRPr/>
            </a:pPr>
            <a:r>
              <a:rPr lang="en-US" altLang="en-US" dirty="0">
                <a:solidFill>
                  <a:srgbClr val="333333"/>
                </a:solidFill>
                <a:latin typeface="Calibri" panose="020F0502020204030204" pitchFamily="34" charset="0"/>
                <a:cs typeface="Calibri" panose="020F0502020204030204" pitchFamily="34" charset="0"/>
              </a:rPr>
              <a:t>Site Specific Hazardous Material</a:t>
            </a:r>
          </a:p>
          <a:p>
            <a:pPr marL="285750" indent="-285750">
              <a:buFont typeface="Arial" panose="020B0604020202020204" pitchFamily="34" charset="0"/>
              <a:buChar char="•"/>
              <a:defRPr/>
            </a:pPr>
            <a:r>
              <a:rPr lang="en-US" altLang="en-US" dirty="0">
                <a:solidFill>
                  <a:srgbClr val="333333"/>
                </a:solidFill>
                <a:latin typeface="Calibri" panose="020F0502020204030204" pitchFamily="34" charset="0"/>
                <a:cs typeface="Calibri" panose="020F0502020204030204" pitchFamily="34" charset="0"/>
              </a:rPr>
              <a:t>Identify the proper PPE to be worn</a:t>
            </a:r>
          </a:p>
          <a:p>
            <a:pPr marL="285750" indent="-285750">
              <a:buFont typeface="Arial" panose="020B0604020202020204" pitchFamily="34" charset="0"/>
              <a:buChar char="•"/>
              <a:defRPr/>
            </a:pPr>
            <a:r>
              <a:rPr lang="en-US" altLang="en-US" dirty="0">
                <a:solidFill>
                  <a:srgbClr val="333333"/>
                </a:solidFill>
                <a:latin typeface="Calibri" panose="020F0502020204030204" pitchFamily="34" charset="0"/>
                <a:cs typeface="Calibri" panose="020F0502020204030204" pitchFamily="34" charset="0"/>
              </a:rPr>
              <a:t>Interim Life Safety Measures</a:t>
            </a:r>
          </a:p>
          <a:p>
            <a:pPr marL="285750" indent="-285750">
              <a:buFont typeface="Arial" panose="020B0604020202020204" pitchFamily="34" charset="0"/>
              <a:buChar char="•"/>
              <a:defRPr/>
            </a:pPr>
            <a:r>
              <a:rPr lang="en-US" altLang="en-US" dirty="0">
                <a:solidFill>
                  <a:srgbClr val="333333"/>
                </a:solidFill>
                <a:latin typeface="Calibri" panose="020F0502020204030204" pitchFamily="34" charset="0"/>
                <a:cs typeface="Calibri" panose="020F0502020204030204" pitchFamily="34" charset="0"/>
              </a:rPr>
              <a:t>Hazardous Communication (SDS)</a:t>
            </a:r>
          </a:p>
          <a:p>
            <a:pPr marL="285750" indent="-285750">
              <a:buFont typeface="Arial" panose="020B0604020202020204" pitchFamily="34" charset="0"/>
              <a:buChar char="•"/>
              <a:defRPr/>
            </a:pPr>
            <a:r>
              <a:rPr lang="en-US" dirty="0">
                <a:latin typeface="Calibri" panose="020F0502020204030204" pitchFamily="34" charset="0"/>
                <a:cs typeface="Calibri" panose="020F0502020204030204" pitchFamily="34" charset="0"/>
              </a:rPr>
              <a:t>Ensure that all work centers using HM shall review and post, standard operating procedures for hazardous material management</a:t>
            </a:r>
            <a:endParaRPr lang="en-US" altLang="en-US" dirty="0">
              <a:solidFill>
                <a:srgbClr val="333333"/>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endParaRPr lang="en-US" altLang="en-US" dirty="0">
              <a:solidFill>
                <a:srgbClr val="C00000"/>
              </a:solidFill>
              <a:latin typeface="Calibri" panose="020F0502020204030204" pitchFamily="34" charset="0"/>
              <a:cs typeface="Calibri" panose="020F0502020204030204" pitchFamily="34" charset="0"/>
            </a:endParaRPr>
          </a:p>
          <a:p>
            <a:pPr algn="ctr">
              <a:defRPr/>
            </a:pPr>
            <a:r>
              <a:rPr lang="en-US" altLang="en-US" dirty="0">
                <a:solidFill>
                  <a:srgbClr val="333333"/>
                </a:solidFill>
                <a:latin typeface="Calibri" panose="020F0502020204030204" pitchFamily="34" charset="0"/>
                <a:cs typeface="Calibri" panose="020F0502020204030204" pitchFamily="34" charset="0"/>
              </a:rPr>
              <a:t>29 CFR 1960.9 Subpart B</a:t>
            </a:r>
            <a:endParaRPr lang="en-US" altLang="en-US" dirty="0">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1">
            <a:extLst>
              <a:ext uri="{FF2B5EF4-FFF2-40B4-BE49-F238E27FC236}">
                <a16:creationId xmlns:a16="http://schemas.microsoft.com/office/drawing/2014/main" id="{5FB83629-3139-8713-7003-7ACC7C5122E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8019B29-3258-4F4D-B80B-0F02AB795B26}" type="slidenum">
              <a:rPr lang="en-US" altLang="en-US"/>
              <a:pPr/>
              <a:t>7</a:t>
            </a:fld>
            <a:endParaRPr lang="en-US" altLang="en-US" dirty="0"/>
          </a:p>
        </p:txBody>
      </p:sp>
      <p:sp>
        <p:nvSpPr>
          <p:cNvPr id="28675" name="TextBox 2">
            <a:extLst>
              <a:ext uri="{FF2B5EF4-FFF2-40B4-BE49-F238E27FC236}">
                <a16:creationId xmlns:a16="http://schemas.microsoft.com/office/drawing/2014/main" id="{6F10AD65-D32F-0315-EFA1-93A20E3448A1}"/>
              </a:ext>
            </a:extLst>
          </p:cNvPr>
          <p:cNvSpPr txBox="1">
            <a:spLocks noChangeArrowheads="1"/>
          </p:cNvSpPr>
          <p:nvPr/>
        </p:nvSpPr>
        <p:spPr bwMode="auto">
          <a:xfrm>
            <a:off x="2286000" y="304800"/>
            <a:ext cx="5378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latin typeface="Calibri" panose="020F0502020204030204" pitchFamily="34" charset="0"/>
                <a:cs typeface="Calibri" panose="020F0502020204030204" pitchFamily="34" charset="0"/>
              </a:rPr>
              <a:t>EMPLOYEE RIGHTS AND RESPONSIBILITIES</a:t>
            </a:r>
          </a:p>
        </p:txBody>
      </p:sp>
      <p:sp>
        <p:nvSpPr>
          <p:cNvPr id="4" name="TextBox 3">
            <a:extLst>
              <a:ext uri="{FF2B5EF4-FFF2-40B4-BE49-F238E27FC236}">
                <a16:creationId xmlns:a16="http://schemas.microsoft.com/office/drawing/2014/main" id="{19233960-9BC5-4591-B387-0F540DE4E681}"/>
              </a:ext>
            </a:extLst>
          </p:cNvPr>
          <p:cNvSpPr txBox="1"/>
          <p:nvPr/>
        </p:nvSpPr>
        <p:spPr>
          <a:xfrm>
            <a:off x="609600" y="1066800"/>
            <a:ext cx="8037513" cy="3970338"/>
          </a:xfrm>
          <a:prstGeom prst="rect">
            <a:avLst/>
          </a:prstGeom>
          <a:noFill/>
        </p:spPr>
        <p:txBody>
          <a:bodyPr>
            <a:spAutoFit/>
          </a:bodyPr>
          <a:lstStyle/>
          <a:p>
            <a:pPr>
              <a:defRPr/>
            </a:pPr>
            <a:r>
              <a:rPr lang="en-US" u="sng" dirty="0">
                <a:latin typeface="Calibri" panose="020F0502020204030204" pitchFamily="34" charset="0"/>
                <a:cs typeface="Calibri" panose="020F0502020204030204" pitchFamily="34" charset="0"/>
              </a:rPr>
              <a:t>YOUR </a:t>
            </a:r>
            <a:r>
              <a:rPr lang="en-US" u="sng" dirty="0">
                <a:solidFill>
                  <a:srgbClr val="FF0000"/>
                </a:solidFill>
                <a:latin typeface="Calibri" panose="020F0502020204030204" pitchFamily="34" charset="0"/>
                <a:cs typeface="Calibri" panose="020F0502020204030204" pitchFamily="34" charset="0"/>
              </a:rPr>
              <a:t>RIGHTS</a:t>
            </a:r>
            <a:r>
              <a:rPr lang="en-US" u="sng" dirty="0">
                <a:latin typeface="Calibri" panose="020F0502020204030204" pitchFamily="34" charset="0"/>
                <a:cs typeface="Calibri" panose="020F0502020204030204" pitchFamily="34" charset="0"/>
              </a:rPr>
              <a:t>:</a:t>
            </a:r>
          </a:p>
          <a:p>
            <a:pPr>
              <a:defRPr/>
            </a:pPr>
            <a:r>
              <a:rPr lang="en-US" dirty="0">
                <a:latin typeface="Calibri" panose="020F0502020204030204" pitchFamily="34" charset="0"/>
                <a:cs typeface="Calibri" panose="020F0502020204030204" pitchFamily="34" charset="0"/>
              </a:rPr>
              <a:t>As a Marine Corps employee, you have the right to:</a:t>
            </a:r>
          </a:p>
          <a:p>
            <a:pPr marL="342900" indent="-342900">
              <a:buFont typeface="Arial" panose="020B0604020202020204" pitchFamily="34" charset="0"/>
              <a:buChar char="•"/>
              <a:defRPr/>
            </a:pPr>
            <a:r>
              <a:rPr lang="en-US" dirty="0">
                <a:latin typeface="Calibri" panose="020F0502020204030204" pitchFamily="34" charset="0"/>
                <a:cs typeface="Calibri" panose="020F0502020204030204" pitchFamily="34" charset="0"/>
              </a:rPr>
              <a:t>Participate in Safety and Health Program</a:t>
            </a:r>
          </a:p>
          <a:p>
            <a:pPr marL="342900" indent="-342900">
              <a:buFont typeface="Arial" panose="020B0604020202020204" pitchFamily="34" charset="0"/>
              <a:buChar char="•"/>
              <a:defRPr/>
            </a:pPr>
            <a:r>
              <a:rPr lang="en-US" dirty="0">
                <a:latin typeface="Calibri" panose="020F0502020204030204" pitchFamily="34" charset="0"/>
                <a:cs typeface="Calibri" panose="020F0502020204030204" pitchFamily="34" charset="0"/>
              </a:rPr>
              <a:t>Have access to records and documents</a:t>
            </a:r>
          </a:p>
          <a:p>
            <a:pPr marL="342900" indent="-342900">
              <a:buFont typeface="Arial" panose="020B0604020202020204" pitchFamily="34" charset="0"/>
              <a:buChar char="•"/>
              <a:defRPr/>
            </a:pPr>
            <a:r>
              <a:rPr lang="en-US" dirty="0">
                <a:latin typeface="Calibri" panose="020F0502020204030204" pitchFamily="34" charset="0"/>
                <a:cs typeface="Calibri" panose="020F0502020204030204" pitchFamily="34" charset="0"/>
              </a:rPr>
              <a:t>Report Unsafe/Unhealthful conditions</a:t>
            </a:r>
          </a:p>
          <a:p>
            <a:pPr marL="342900" indent="-342900">
              <a:buFont typeface="Arial" panose="020B0604020202020204" pitchFamily="34" charset="0"/>
              <a:buChar char="•"/>
              <a:defRPr/>
            </a:pPr>
            <a:r>
              <a:rPr lang="en-US" dirty="0">
                <a:latin typeface="Calibri" panose="020F0502020204030204" pitchFamily="34" charset="0"/>
                <a:cs typeface="Calibri" panose="020F0502020204030204" pitchFamily="34" charset="0"/>
              </a:rPr>
              <a:t>Freedom from fear of reprisal</a:t>
            </a:r>
          </a:p>
          <a:p>
            <a:pPr>
              <a:defRPr/>
            </a:pPr>
            <a:endParaRPr lang="en-US" dirty="0">
              <a:latin typeface="Calibri" panose="020F0502020204030204" pitchFamily="34" charset="0"/>
              <a:cs typeface="Calibri" panose="020F0502020204030204" pitchFamily="34" charset="0"/>
            </a:endParaRPr>
          </a:p>
          <a:p>
            <a:pPr>
              <a:defRPr/>
            </a:pPr>
            <a:r>
              <a:rPr lang="en-US" u="sng" dirty="0">
                <a:latin typeface="Calibri" panose="020F0502020204030204" pitchFamily="34" charset="0"/>
                <a:cs typeface="Calibri" panose="020F0502020204030204" pitchFamily="34" charset="0"/>
              </a:rPr>
              <a:t>YOUR </a:t>
            </a:r>
            <a:r>
              <a:rPr lang="en-US" u="sng" dirty="0">
                <a:solidFill>
                  <a:srgbClr val="FF0000"/>
                </a:solidFill>
                <a:latin typeface="Calibri" panose="020F0502020204030204" pitchFamily="34" charset="0"/>
                <a:cs typeface="Calibri" panose="020F0502020204030204" pitchFamily="34" charset="0"/>
              </a:rPr>
              <a:t>RESPONSIBILITIES</a:t>
            </a:r>
            <a:r>
              <a:rPr lang="en-US" u="sng" dirty="0">
                <a:latin typeface="Calibri" panose="020F0502020204030204" pitchFamily="34" charset="0"/>
                <a:cs typeface="Calibri" panose="020F0502020204030204" pitchFamily="34" charset="0"/>
              </a:rPr>
              <a:t>:</a:t>
            </a:r>
          </a:p>
          <a:p>
            <a:pPr marL="342900" indent="-342900">
              <a:buFont typeface="Arial" panose="020B0604020202020204" pitchFamily="34" charset="0"/>
              <a:buChar char="•"/>
              <a:defRPr/>
            </a:pPr>
            <a:r>
              <a:rPr lang="en-US" dirty="0">
                <a:latin typeface="Calibri" panose="020F0502020204030204" pitchFamily="34" charset="0"/>
                <a:cs typeface="Calibri" panose="020F0502020204030204" pitchFamily="34" charset="0"/>
              </a:rPr>
              <a:t>To comply with all OSHA, and Department of the Marine Corps Occupational Safety and Health standards, policies and directives</a:t>
            </a:r>
          </a:p>
          <a:p>
            <a:pPr marL="342900" indent="-342900">
              <a:buFont typeface="Arial" panose="020B0604020202020204" pitchFamily="34" charset="0"/>
              <a:buChar char="•"/>
              <a:defRPr/>
            </a:pPr>
            <a:r>
              <a:rPr lang="en-US" dirty="0">
                <a:latin typeface="Calibri" panose="020F0502020204030204" pitchFamily="34" charset="0"/>
                <a:cs typeface="Calibri" panose="020F0502020204030204" pitchFamily="34" charset="0"/>
              </a:rPr>
              <a:t>To use appropriate personal protective and safety equipment provided by the Command</a:t>
            </a:r>
          </a:p>
          <a:p>
            <a:pPr marL="342900" indent="-342900">
              <a:buFont typeface="Arial" panose="020B0604020202020204" pitchFamily="34" charset="0"/>
              <a:buChar char="•"/>
              <a:defRPr/>
            </a:pPr>
            <a:r>
              <a:rPr lang="en-US" dirty="0">
                <a:latin typeface="Calibri" panose="020F0502020204030204" pitchFamily="34" charset="0"/>
                <a:cs typeface="Calibri" panose="020F0502020204030204" pitchFamily="34" charset="0"/>
              </a:rPr>
              <a:t>To Report Unsafe/Unhealthful Work Environments and Conditions</a:t>
            </a:r>
          </a:p>
          <a:p>
            <a:pPr marL="342900" indent="-342900">
              <a:buFont typeface="Arial" panose="020B0604020202020204" pitchFamily="34" charset="0"/>
              <a:buChar char="•"/>
              <a:defRPr/>
            </a:pPr>
            <a:r>
              <a:rPr lang="en-US" dirty="0">
                <a:latin typeface="Calibri" panose="020F0502020204030204" pitchFamily="34" charset="0"/>
                <a:cs typeface="Calibri" panose="020F0502020204030204" pitchFamily="34" charset="0"/>
              </a:rPr>
              <a:t>To report all Mishaps, Near Misses and Property Damage</a:t>
            </a:r>
          </a:p>
        </p:txBody>
      </p:sp>
      <p:sp>
        <p:nvSpPr>
          <p:cNvPr id="28677" name="TextBox 4">
            <a:extLst>
              <a:ext uri="{FF2B5EF4-FFF2-40B4-BE49-F238E27FC236}">
                <a16:creationId xmlns:a16="http://schemas.microsoft.com/office/drawing/2014/main" id="{4D28A02E-95E9-510C-0607-9BEF223FC35F}"/>
              </a:ext>
            </a:extLst>
          </p:cNvPr>
          <p:cNvSpPr txBox="1">
            <a:spLocks noChangeArrowheads="1"/>
          </p:cNvSpPr>
          <p:nvPr/>
        </p:nvSpPr>
        <p:spPr bwMode="auto">
          <a:xfrm>
            <a:off x="3200400" y="5486400"/>
            <a:ext cx="2654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Calibri" panose="020F0502020204030204" pitchFamily="34" charset="0"/>
                <a:cs typeface="Calibri" panose="020F0502020204030204" pitchFamily="34" charset="0"/>
              </a:rPr>
              <a:t>29 CFR 1960.10(a)(b)(c)(d)</a:t>
            </a:r>
          </a:p>
        </p:txBody>
      </p:sp>
      <p:pic>
        <p:nvPicPr>
          <p:cNvPr id="28678" name="Picture 2">
            <a:extLst>
              <a:ext uri="{FF2B5EF4-FFF2-40B4-BE49-F238E27FC236}">
                <a16:creationId xmlns:a16="http://schemas.microsoft.com/office/drawing/2014/main" id="{25FFB1B5-8349-9F14-1311-583484E2CF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044575"/>
            <a:ext cx="1890713"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a:extLst>
              <a:ext uri="{FF2B5EF4-FFF2-40B4-BE49-F238E27FC236}">
                <a16:creationId xmlns:a16="http://schemas.microsoft.com/office/drawing/2014/main" id="{D4049158-ACBF-0874-3851-972D9811A4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A3427C-F194-4CB6-B06D-9351B5522105}" type="slidenum">
              <a:rPr lang="en-US" altLang="en-US"/>
              <a:pPr/>
              <a:t>8</a:t>
            </a:fld>
            <a:endParaRPr lang="en-US" altLang="en-US" dirty="0"/>
          </a:p>
        </p:txBody>
      </p:sp>
      <p:sp>
        <p:nvSpPr>
          <p:cNvPr id="30723" name="TextBox 2">
            <a:extLst>
              <a:ext uri="{FF2B5EF4-FFF2-40B4-BE49-F238E27FC236}">
                <a16:creationId xmlns:a16="http://schemas.microsoft.com/office/drawing/2014/main" id="{1BD3E901-C088-BF65-38BB-94DFDAAD62F7}"/>
              </a:ext>
            </a:extLst>
          </p:cNvPr>
          <p:cNvSpPr txBox="1">
            <a:spLocks noChangeArrowheads="1"/>
          </p:cNvSpPr>
          <p:nvPr/>
        </p:nvSpPr>
        <p:spPr bwMode="auto">
          <a:xfrm>
            <a:off x="457200" y="1219200"/>
            <a:ext cx="8382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u="sng" dirty="0">
                <a:latin typeface="Calibri" panose="020F0502020204030204" pitchFamily="34" charset="0"/>
                <a:cs typeface="Calibri" panose="020F0502020204030204" pitchFamily="34" charset="0"/>
              </a:rPr>
              <a:t>Reporting Requirements:</a:t>
            </a:r>
          </a:p>
          <a:p>
            <a:r>
              <a:rPr lang="en-US" altLang="en-US" dirty="0">
                <a:latin typeface="Calibri" panose="020F0502020204030204" pitchFamily="34" charset="0"/>
                <a:cs typeface="Calibri" panose="020F0502020204030204" pitchFamily="34" charset="0"/>
              </a:rPr>
              <a:t>Hazardous,  Unsafe/Unhealthful Working Conditions, and Unsafe Actions or Culture</a:t>
            </a:r>
          </a:p>
          <a:p>
            <a:endParaRPr lang="en-US" altLang="en-US" dirty="0">
              <a:latin typeface="Calibri" panose="020F0502020204030204" pitchFamily="34" charset="0"/>
              <a:cs typeface="Calibri" panose="020F0502020204030204" pitchFamily="34" charset="0"/>
            </a:endParaRPr>
          </a:p>
          <a:p>
            <a:r>
              <a:rPr lang="en-US" altLang="en-US" u="sng" dirty="0">
                <a:latin typeface="Calibri" panose="020F0502020204030204" pitchFamily="34" charset="0"/>
                <a:cs typeface="Calibri" panose="020F0502020204030204" pitchFamily="34" charset="0"/>
              </a:rPr>
              <a:t>Report Unsafe/Unhealthful Working Conditions by the following Chain of CMD: </a:t>
            </a:r>
          </a:p>
          <a:p>
            <a:r>
              <a:rPr lang="en-US" altLang="en-US" dirty="0">
                <a:latin typeface="Calibri" panose="020F0502020204030204" pitchFamily="34" charset="0"/>
                <a:cs typeface="Calibri" panose="020F0502020204030204" pitchFamily="34" charset="0"/>
              </a:rPr>
              <a:t>First	- Employees Oral report to Supervisor (Supervisor submits unsafe/unhealthful   	  in ESAMS)</a:t>
            </a:r>
          </a:p>
          <a:p>
            <a:r>
              <a:rPr lang="en-US" altLang="en-US" dirty="0">
                <a:latin typeface="Calibri" panose="020F0502020204030204" pitchFamily="34" charset="0"/>
                <a:cs typeface="Calibri" panose="020F0502020204030204" pitchFamily="34" charset="0"/>
              </a:rPr>
              <a:t>Second 	- Safety Representative(s)</a:t>
            </a:r>
          </a:p>
          <a:p>
            <a:r>
              <a:rPr lang="en-US" altLang="en-US" dirty="0">
                <a:latin typeface="Calibri" panose="020F0502020204030204" pitchFamily="34" charset="0"/>
                <a:cs typeface="Calibri" panose="020F0502020204030204" pitchFamily="34" charset="0"/>
              </a:rPr>
              <a:t>Thirdly 	- Base Safety Office</a:t>
            </a:r>
          </a:p>
          <a:p>
            <a:r>
              <a:rPr lang="en-US" altLang="en-US" dirty="0">
                <a:latin typeface="Calibri" panose="020F0502020204030204" pitchFamily="34" charset="0"/>
                <a:cs typeface="Calibri" panose="020F0502020204030204" pitchFamily="34" charset="0"/>
              </a:rPr>
              <a:t>Lastly	- Any-Mouse Report</a:t>
            </a:r>
          </a:p>
          <a:p>
            <a:endParaRPr lang="en-US" altLang="en-US" dirty="0">
              <a:latin typeface="Calibri" panose="020F0502020204030204" pitchFamily="34" charset="0"/>
              <a:cs typeface="Calibri" panose="020F0502020204030204" pitchFamily="34" charset="0"/>
            </a:endParaRPr>
          </a:p>
          <a:p>
            <a:r>
              <a:rPr lang="en-US" altLang="en-US" dirty="0">
                <a:solidFill>
                  <a:srgbClr val="FF0000"/>
                </a:solidFill>
                <a:latin typeface="Calibri" panose="020F0502020204030204" pitchFamily="34" charset="0"/>
                <a:cs typeface="Calibri" panose="020F0502020204030204" pitchFamily="34" charset="0"/>
              </a:rPr>
              <a:t>Any-Mouse Reports</a:t>
            </a:r>
            <a:r>
              <a:rPr lang="en-US" altLang="en-US" dirty="0">
                <a:latin typeface="Calibri" panose="020F0502020204030204" pitchFamily="34" charset="0"/>
                <a:cs typeface="Calibri" panose="020F0502020204030204" pitchFamily="34" charset="0"/>
              </a:rPr>
              <a:t>,</a:t>
            </a:r>
            <a:r>
              <a:rPr lang="en-US" altLang="en-US" dirty="0">
                <a:solidFill>
                  <a:srgbClr val="C00000"/>
                </a:solidFill>
                <a:latin typeface="Calibri" panose="020F0502020204030204" pitchFamily="34" charset="0"/>
                <a:cs typeface="Calibri" panose="020F0502020204030204" pitchFamily="34" charset="0"/>
              </a:rPr>
              <a:t>  </a:t>
            </a:r>
            <a:r>
              <a:rPr lang="en-US" altLang="en-US" dirty="0">
                <a:latin typeface="Calibri" panose="020F0502020204030204" pitchFamily="34" charset="0"/>
                <a:cs typeface="Calibri" panose="020F0502020204030204" pitchFamily="34" charset="0"/>
              </a:rPr>
              <a:t>it is sometimes necessary to file an Any-Mouse report </a:t>
            </a:r>
            <a:r>
              <a:rPr lang="en-US" altLang="en-US" dirty="0">
                <a:solidFill>
                  <a:srgbClr val="FF0000"/>
                </a:solidFill>
                <a:latin typeface="Calibri" panose="020F0502020204030204" pitchFamily="34" charset="0"/>
                <a:cs typeface="Calibri" panose="020F0502020204030204" pitchFamily="34" charset="0"/>
              </a:rPr>
              <a:t>IF</a:t>
            </a:r>
            <a:r>
              <a:rPr lang="en-US" altLang="en-US" dirty="0">
                <a:latin typeface="Calibri" panose="020F0502020204030204" pitchFamily="34" charset="0"/>
                <a:cs typeface="Calibri" panose="020F0502020204030204" pitchFamily="34" charset="0"/>
              </a:rPr>
              <a:t> your concerns are not addressed by your Chain of Command in a reasonable time frame. However, because We at Base Safety take each concern very seriously it is unlikely that you will need to use this last resort.</a:t>
            </a:r>
          </a:p>
        </p:txBody>
      </p:sp>
      <p:sp>
        <p:nvSpPr>
          <p:cNvPr id="30724" name="TextBox 3">
            <a:extLst>
              <a:ext uri="{FF2B5EF4-FFF2-40B4-BE49-F238E27FC236}">
                <a16:creationId xmlns:a16="http://schemas.microsoft.com/office/drawing/2014/main" id="{32454FAD-0630-60F2-4B75-F1D3325BBDB7}"/>
              </a:ext>
            </a:extLst>
          </p:cNvPr>
          <p:cNvSpPr txBox="1">
            <a:spLocks noChangeArrowheads="1"/>
          </p:cNvSpPr>
          <p:nvPr/>
        </p:nvSpPr>
        <p:spPr bwMode="auto">
          <a:xfrm>
            <a:off x="609600" y="533400"/>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dirty="0">
                <a:latin typeface="Calibri" panose="020F0502020204030204" pitchFamily="34" charset="0"/>
                <a:cs typeface="Calibri" panose="020F0502020204030204" pitchFamily="34" charset="0"/>
              </a:rPr>
              <a:t>REPORTING UNSAFE UNHEALTHFUL WORKING CONDITIONS</a:t>
            </a:r>
          </a:p>
        </p:txBody>
      </p:sp>
      <p:sp>
        <p:nvSpPr>
          <p:cNvPr id="30725" name="Rectangle 1">
            <a:extLst>
              <a:ext uri="{FF2B5EF4-FFF2-40B4-BE49-F238E27FC236}">
                <a16:creationId xmlns:a16="http://schemas.microsoft.com/office/drawing/2014/main" id="{F693472F-2269-3757-3261-352A94BC717B}"/>
              </a:ext>
            </a:extLst>
          </p:cNvPr>
          <p:cNvSpPr>
            <a:spLocks noChangeArrowheads="1"/>
          </p:cNvSpPr>
          <p:nvPr/>
        </p:nvSpPr>
        <p:spPr bwMode="auto">
          <a:xfrm>
            <a:off x="3738563" y="5465763"/>
            <a:ext cx="2109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Calibri" panose="020F0502020204030204" pitchFamily="34" charset="0"/>
                <a:cs typeface="Calibri" panose="020F0502020204030204" pitchFamily="34" charset="0"/>
              </a:rPr>
              <a:t>MCO 5100.29C Vol 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10A93-9198-A7DA-6C6E-805F6ED625FF}"/>
              </a:ext>
            </a:extLst>
          </p:cNvPr>
          <p:cNvSpPr>
            <a:spLocks noGrp="1"/>
          </p:cNvSpPr>
          <p:nvPr>
            <p:ph type="ctrTitle"/>
          </p:nvPr>
        </p:nvSpPr>
        <p:spPr>
          <a:xfrm>
            <a:off x="695632" y="152401"/>
            <a:ext cx="7772400" cy="457200"/>
          </a:xfrm>
        </p:spPr>
        <p:txBody>
          <a:bodyPr/>
          <a:lstStyle/>
          <a:p>
            <a:pPr algn="ctr">
              <a:defRPr/>
            </a:pPr>
            <a:r>
              <a:rPr lang="en-US" sz="2400" b="0" dirty="0">
                <a:effectLst/>
                <a:latin typeface="Calibri" panose="020F0502020204030204" pitchFamily="34" charset="0"/>
                <a:cs typeface="Calibri" panose="020F0502020204030204" pitchFamily="34" charset="0"/>
              </a:rPr>
              <a:t>WHAT IS A </a:t>
            </a:r>
            <a:r>
              <a:rPr lang="en-US" sz="2400" b="0" dirty="0">
                <a:solidFill>
                  <a:srgbClr val="FF0000"/>
                </a:solidFill>
                <a:effectLst/>
                <a:latin typeface="Calibri" panose="020F0502020204030204" pitchFamily="34" charset="0"/>
                <a:cs typeface="Calibri" panose="020F0502020204030204" pitchFamily="34" charset="0"/>
              </a:rPr>
              <a:t>MISHAP</a:t>
            </a:r>
            <a:r>
              <a:rPr lang="en-US" sz="2400" b="0" dirty="0">
                <a:effectLst/>
                <a:latin typeface="Calibri" panose="020F0502020204030204" pitchFamily="34" charset="0"/>
                <a:cs typeface="Calibri" panose="020F0502020204030204" pitchFamily="34" charset="0"/>
              </a:rPr>
              <a:t>?</a:t>
            </a:r>
          </a:p>
        </p:txBody>
      </p:sp>
      <p:sp>
        <p:nvSpPr>
          <p:cNvPr id="32771" name="Subtitle 2">
            <a:extLst>
              <a:ext uri="{FF2B5EF4-FFF2-40B4-BE49-F238E27FC236}">
                <a16:creationId xmlns:a16="http://schemas.microsoft.com/office/drawing/2014/main" id="{59AC24E4-8033-269A-A23E-15CF0EE30E5F}"/>
              </a:ext>
            </a:extLst>
          </p:cNvPr>
          <p:cNvSpPr>
            <a:spLocks noGrp="1"/>
          </p:cNvSpPr>
          <p:nvPr>
            <p:ph type="subTitle" idx="1"/>
          </p:nvPr>
        </p:nvSpPr>
        <p:spPr>
          <a:xfrm>
            <a:off x="684213" y="952500"/>
            <a:ext cx="7772400" cy="1600200"/>
          </a:xfrm>
        </p:spPr>
        <p:txBody>
          <a:bodyPr/>
          <a:lstStyle/>
          <a:p>
            <a:pPr marR="0" algn="l"/>
            <a:r>
              <a:rPr lang="en-US" altLang="en-US" sz="1800" dirty="0">
                <a:latin typeface="Calibri" panose="020F0502020204030204" pitchFamily="34" charset="0"/>
                <a:cs typeface="Calibri" panose="020F0502020204030204" pitchFamily="34" charset="0"/>
              </a:rPr>
              <a:t>A mishap is an unplanned or unexpected event or series of events, that results in damage to DoD property; work-related illness to DoD personnel; injury to on- or off-duty DoD military personnel; injury to on-duty DoD civilian personnel; or damage to non-DoD property or injury or illness to non-DoD personnel, caused by DoD activities. </a:t>
            </a:r>
          </a:p>
          <a:p>
            <a:pPr marR="0" algn="l"/>
            <a:endParaRPr lang="en-US" altLang="en-US" sz="1800" dirty="0">
              <a:latin typeface="Calibri" panose="020F0502020204030204" pitchFamily="34" charset="0"/>
              <a:cs typeface="Calibri" panose="020F0502020204030204" pitchFamily="34" charset="0"/>
            </a:endParaRPr>
          </a:p>
          <a:p>
            <a:pPr marR="0" algn="l"/>
            <a:r>
              <a:rPr lang="en-US" altLang="en-US" sz="1800" dirty="0">
                <a:latin typeface="Calibri" panose="020F0502020204030204" pitchFamily="34" charset="0"/>
                <a:cs typeface="Calibri" panose="020F0502020204030204" pitchFamily="34" charset="0"/>
              </a:rPr>
              <a:t>For purposes of DON safety reporting, events that meet the above criteria must also meet the minimum damage and injury or illness thresholds of a Class D mishap to be considered a mishap. </a:t>
            </a:r>
          </a:p>
        </p:txBody>
      </p:sp>
      <p:sp>
        <p:nvSpPr>
          <p:cNvPr id="32772" name="Slide Number Placeholder 3">
            <a:extLst>
              <a:ext uri="{FF2B5EF4-FFF2-40B4-BE49-F238E27FC236}">
                <a16:creationId xmlns:a16="http://schemas.microsoft.com/office/drawing/2014/main" id="{E32C29D0-BBF7-CBB2-EE6A-FE3046F5571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6E0E0F6-FDFB-4C26-A1C3-25614BAB27AB}" type="slidenum">
              <a:rPr lang="en-US" altLang="en-US">
                <a:solidFill>
                  <a:srgbClr val="FFFFFF"/>
                </a:solidFill>
              </a:rPr>
              <a:pPr/>
              <a:t>9</a:t>
            </a:fld>
            <a:endParaRPr lang="en-US" altLang="en-US" dirty="0">
              <a:solidFill>
                <a:srgbClr val="FFFFFF"/>
              </a:solidFill>
            </a:endParaRPr>
          </a:p>
        </p:txBody>
      </p:sp>
      <p:sp>
        <p:nvSpPr>
          <p:cNvPr id="32773" name="TextBox 2">
            <a:extLst>
              <a:ext uri="{FF2B5EF4-FFF2-40B4-BE49-F238E27FC236}">
                <a16:creationId xmlns:a16="http://schemas.microsoft.com/office/drawing/2014/main" id="{BE3AB267-BC44-8481-BDC4-A2309A785B1C}"/>
              </a:ext>
            </a:extLst>
          </p:cNvPr>
          <p:cNvSpPr txBox="1">
            <a:spLocks noChangeArrowheads="1"/>
          </p:cNvSpPr>
          <p:nvPr/>
        </p:nvSpPr>
        <p:spPr bwMode="auto">
          <a:xfrm>
            <a:off x="2779713" y="4495800"/>
            <a:ext cx="3238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Calibri" panose="020F0502020204030204" pitchFamily="34" charset="0"/>
                <a:cs typeface="Calibri" panose="020F0502020204030204" pitchFamily="34" charset="0"/>
              </a:rPr>
              <a:t>MCO 5100.29C Vol 9 Appendix A</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e832997-50dc-4a44-8950-ef08e15f787f">
      <Terms xmlns="http://schemas.microsoft.com/office/infopath/2007/PartnerControls"/>
    </lcf76f155ced4ddcb4097134ff3c332f>
    <TaxCatchAll xmlns="d29cc644-bb3d-4ce5-8824-1a00feee76d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3C8C744EC7A7345B5C30B697F2B31DC" ma:contentTypeVersion="10" ma:contentTypeDescription="Create a new document." ma:contentTypeScope="" ma:versionID="6c88c9cc95f9f1f0b11b73b2921a7d82">
  <xsd:schema xmlns:xsd="http://www.w3.org/2001/XMLSchema" xmlns:xs="http://www.w3.org/2001/XMLSchema" xmlns:p="http://schemas.microsoft.com/office/2006/metadata/properties" xmlns:ns2="7e832997-50dc-4a44-8950-ef08e15f787f" xmlns:ns3="d29cc644-bb3d-4ce5-8824-1a00feee76d3" targetNamespace="http://schemas.microsoft.com/office/2006/metadata/properties" ma:root="true" ma:fieldsID="3ab187eb1d6015b54a1119c6a409b61c" ns2:_="" ns3:_="">
    <xsd:import namespace="7e832997-50dc-4a44-8950-ef08e15f787f"/>
    <xsd:import namespace="d29cc644-bb3d-4ce5-8824-1a00feee76d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832997-50dc-4a44-8950-ef08e15f78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c7be36e-9551-4638-a550-39ad8744497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9cc644-bb3d-4ce5-8824-1a00feee76d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51ab699-717e-4fd2-a85c-277057e28ddd}" ma:internalName="TaxCatchAll" ma:showField="CatchAllData" ma:web="d29cc644-bb3d-4ce5-8824-1a00feee76d3">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D69ECD-AED4-44DD-8391-5F102740D3EF}">
  <ds:schemaRefs>
    <ds:schemaRef ds:uri="http://schemas.microsoft.com/office/2006/metadata/properties"/>
    <ds:schemaRef ds:uri="http://schemas.microsoft.com/office/infopath/2007/PartnerControls"/>
    <ds:schemaRef ds:uri="7e832997-50dc-4a44-8950-ef08e15f787f"/>
    <ds:schemaRef ds:uri="d29cc644-bb3d-4ce5-8824-1a00feee76d3"/>
  </ds:schemaRefs>
</ds:datastoreItem>
</file>

<file path=customXml/itemProps2.xml><?xml version="1.0" encoding="utf-8"?>
<ds:datastoreItem xmlns:ds="http://schemas.openxmlformats.org/officeDocument/2006/customXml" ds:itemID="{CAD07B23-BD21-4F13-B378-6C06A764F2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832997-50dc-4a44-8950-ef08e15f787f"/>
    <ds:schemaRef ds:uri="d29cc644-bb3d-4ce5-8824-1a00feee76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407837-F776-44FB-94A5-5B3EE68860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Metro</Template>
  <TotalTime>4037</TotalTime>
  <Words>1649</Words>
  <Application>Microsoft Office PowerPoint</Application>
  <PresentationFormat>On-screen Show (4:3)</PresentationFormat>
  <Paragraphs>219</Paragraphs>
  <Slides>16</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Lucida Sans Unicode</vt:lpstr>
      <vt:lpstr>Verdana</vt:lpstr>
      <vt:lpstr>Wingdings</vt:lpstr>
      <vt:lpstr>Wingdings 2</vt:lpstr>
      <vt:lpstr>Wingdings 3</vt:lpstr>
      <vt:lpstr>Concourse</vt:lpstr>
      <vt:lpstr>PowerPoint Presentation</vt:lpstr>
      <vt:lpstr>Safety Division Locations</vt:lpstr>
      <vt:lpstr>PowerPoint Presentation</vt:lpstr>
      <vt:lpstr>PowerPoint Presentation</vt:lpstr>
      <vt:lpstr>PowerPoint Presentation</vt:lpstr>
      <vt:lpstr>PowerPoint Presentation</vt:lpstr>
      <vt:lpstr>PowerPoint Presentation</vt:lpstr>
      <vt:lpstr>PowerPoint Presentation</vt:lpstr>
      <vt:lpstr>WHAT IS A MISHAP?</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 jones</dc:creator>
  <cp:lastModifiedBy>Terry CIV Lynn M</cp:lastModifiedBy>
  <cp:revision>290</cp:revision>
  <cp:lastPrinted>2022-05-20T15:04:35Z</cp:lastPrinted>
  <dcterms:created xsi:type="dcterms:W3CDTF">2011-07-05T17:27:04Z</dcterms:created>
  <dcterms:modified xsi:type="dcterms:W3CDTF">2024-11-18T15:30:15Z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0x01010023C8C744EC7A7345B5C30B697F2B31DC</vt:lpwstr>
  </property>
</Properties>
</file>